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0E70A-C3CF-434C-8BA4-352C6DE69BB8}" v="59" dt="2023-05-01T13:02:50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cs typeface="Calibri Light"/>
              </a:rPr>
              <a:t>Herrschaftsformen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AFC8D-EA69-2E2F-720F-74207D64F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Demokratie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933E5-D00F-7EE9-F9F1-DBA7AA80A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82C1D-80F6-76AA-4588-27BB0E3DB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Demokratie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C4FB5-6E75-3B4B-2DC7-7091FC36B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6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6AB13-19FB-D8CB-DA9B-1108748EF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Monarchie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E872-E467-4D98-E168-2F2E87828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2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16F5-1B87-E3BE-B1CE-800C80E2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Monarchie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7FB9B-2847-0276-9EDC-5E28B6FB4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3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1EB3C-30B2-94B4-443D-A5A92D73D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Diktatur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4A940-7FE4-D275-A8C8-B43964EC1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81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65FF7-1898-5169-D69D-B4979C50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Diktatur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F4F6-EFFF-FA99-A5E4-D0CC9ED7C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BDF5B-B7A7-1846-08E6-53273B0C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Oligarchie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7D131-5D92-75A5-9C88-E2C92C953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7FFCB-8A7E-806C-1D95-4054EA24D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Oligarchie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C35BB-3783-8952-8CF5-95FE30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6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CA95-72A4-8CD9-50F2-E1392F36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Aristokratie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A49DA-33DC-C252-2CFE-72DC7E49A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3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14F6-0377-F614-BBC2-C27AEBD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Aristokratie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43D87-6942-4A88-7772-8A59B8F5C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4161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Larissa</vt:lpstr>
      <vt:lpstr>Herrschaftsformen</vt:lpstr>
      <vt:lpstr>Monarchie</vt:lpstr>
      <vt:lpstr>Monarchie</vt:lpstr>
      <vt:lpstr>Diktatur</vt:lpstr>
      <vt:lpstr>Diktatur</vt:lpstr>
      <vt:lpstr>Oligarchie</vt:lpstr>
      <vt:lpstr>Oligarchie</vt:lpstr>
      <vt:lpstr>Aristokratie</vt:lpstr>
      <vt:lpstr>Aristokratie</vt:lpstr>
      <vt:lpstr>Demokratie</vt:lpstr>
      <vt:lpstr>Demokratie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2023-05-01T12:59:47Z</dcterms:created>
  <dcterms:modified xsi:type="dcterms:W3CDTF">2023-07-10T13:13:43Z</dcterms:modified>
</cp:coreProperties>
</file>