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8DBDB-9154-8F4D-9440-4BE75DC241E8}" v="1" dt="2023-08-10T06:43:47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5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August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August 10,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997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saik aus farbigen geometrischen Formen">
            <a:extLst>
              <a:ext uri="{FF2B5EF4-FFF2-40B4-BE49-F238E27FC236}">
                <a16:creationId xmlns:a16="http://schemas.microsoft.com/office/drawing/2014/main" id="{6D95C8D5-EDEB-683E-6B9E-28C8A386F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45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15920A-934A-A1E2-60FB-B18DCF74C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2950387"/>
            <a:ext cx="3077044" cy="3531403"/>
          </a:xfrm>
        </p:spPr>
        <p:txBody>
          <a:bodyPr anchor="t">
            <a:normAutofit/>
          </a:bodyPr>
          <a:lstStyle/>
          <a:p>
            <a:pPr algn="r"/>
            <a:r>
              <a:rPr lang="de-DE" sz="3200" dirty="0">
                <a:solidFill>
                  <a:schemeClr val="bg1"/>
                </a:solidFill>
              </a:rPr>
              <a:t>Dalli-Klick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D03720-E830-5D0C-A52B-0DD2CE58A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pPr algn="r"/>
            <a:r>
              <a:rPr lang="de-DE" sz="1200" dirty="0" err="1">
                <a:solidFill>
                  <a:schemeClr val="bg1"/>
                </a:solidFill>
              </a:rPr>
              <a:t>Lesson</a:t>
            </a:r>
            <a:r>
              <a:rPr lang="de-DE" sz="1200" dirty="0">
                <a:solidFill>
                  <a:schemeClr val="bg1"/>
                </a:solidFill>
              </a:rPr>
              <a:t> Study Zukunftsmärchen</a:t>
            </a:r>
          </a:p>
        </p:txBody>
      </p:sp>
    </p:spTree>
    <p:extLst>
      <p:ext uri="{BB962C8B-B14F-4D97-AF65-F5344CB8AC3E}">
        <p14:creationId xmlns:p14="http://schemas.microsoft.com/office/powerpoint/2010/main" val="266690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CBC20B-D758-3DEB-7846-617C9C3A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8" y="712227"/>
            <a:ext cx="5275385" cy="5433545"/>
          </a:xfrm>
          <a:prstGeom prst="rect">
            <a:avLst/>
          </a:prstGeom>
        </p:spPr>
      </p:pic>
      <p:sp>
        <p:nvSpPr>
          <p:cNvPr id="4" name="Sechseck 3">
            <a:extLst>
              <a:ext uri="{FF2B5EF4-FFF2-40B4-BE49-F238E27FC236}">
                <a16:creationId xmlns:a16="http://schemas.microsoft.com/office/drawing/2014/main" id="{299AFCF1-F072-8010-AC7D-818405E16556}"/>
              </a:ext>
            </a:extLst>
          </p:cNvPr>
          <p:cNvSpPr/>
          <p:nvPr/>
        </p:nvSpPr>
        <p:spPr>
          <a:xfrm>
            <a:off x="1845367" y="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echseck 4">
            <a:extLst>
              <a:ext uri="{FF2B5EF4-FFF2-40B4-BE49-F238E27FC236}">
                <a16:creationId xmlns:a16="http://schemas.microsoft.com/office/drawing/2014/main" id="{F9246D16-22EF-FA6A-9963-D21F47961BE3}"/>
              </a:ext>
            </a:extLst>
          </p:cNvPr>
          <p:cNvSpPr/>
          <p:nvPr/>
        </p:nvSpPr>
        <p:spPr>
          <a:xfrm>
            <a:off x="4553610" y="1823575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echseck 5">
            <a:extLst>
              <a:ext uri="{FF2B5EF4-FFF2-40B4-BE49-F238E27FC236}">
                <a16:creationId xmlns:a16="http://schemas.microsoft.com/office/drawing/2014/main" id="{67DD5963-896A-4864-D303-F448B239B6C6}"/>
              </a:ext>
            </a:extLst>
          </p:cNvPr>
          <p:cNvSpPr/>
          <p:nvPr/>
        </p:nvSpPr>
        <p:spPr>
          <a:xfrm>
            <a:off x="3197088" y="91440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echseck 6">
            <a:extLst>
              <a:ext uri="{FF2B5EF4-FFF2-40B4-BE49-F238E27FC236}">
                <a16:creationId xmlns:a16="http://schemas.microsoft.com/office/drawing/2014/main" id="{A9AA1FA7-EA8E-D657-D91D-ADF22E823CA6}"/>
              </a:ext>
            </a:extLst>
          </p:cNvPr>
          <p:cNvSpPr/>
          <p:nvPr/>
        </p:nvSpPr>
        <p:spPr>
          <a:xfrm>
            <a:off x="1828802" y="182880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>
            <a:extLst>
              <a:ext uri="{FF2B5EF4-FFF2-40B4-BE49-F238E27FC236}">
                <a16:creationId xmlns:a16="http://schemas.microsoft.com/office/drawing/2014/main" id="{36BB4DFB-9E1A-C1E5-A22A-64B8AB220338}"/>
              </a:ext>
            </a:extLst>
          </p:cNvPr>
          <p:cNvSpPr/>
          <p:nvPr/>
        </p:nvSpPr>
        <p:spPr>
          <a:xfrm>
            <a:off x="1828802" y="365760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6CB92ED0-0A0D-2B1A-AB18-0557082FCBF1}"/>
              </a:ext>
            </a:extLst>
          </p:cNvPr>
          <p:cNvSpPr/>
          <p:nvPr/>
        </p:nvSpPr>
        <p:spPr>
          <a:xfrm>
            <a:off x="4565374" y="365760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CE3F2625-5A60-8FA0-37CD-230814EC3B17}"/>
              </a:ext>
            </a:extLst>
          </p:cNvPr>
          <p:cNvSpPr/>
          <p:nvPr/>
        </p:nvSpPr>
        <p:spPr>
          <a:xfrm>
            <a:off x="3197088" y="457200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3D6AAA13-0927-ACD1-6D88-89046147B4CD}"/>
              </a:ext>
            </a:extLst>
          </p:cNvPr>
          <p:cNvSpPr/>
          <p:nvPr/>
        </p:nvSpPr>
        <p:spPr>
          <a:xfrm>
            <a:off x="3197088" y="274320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C1E2753E-6342-0C31-A703-BAC0DB912AD2}"/>
              </a:ext>
            </a:extLst>
          </p:cNvPr>
          <p:cNvSpPr/>
          <p:nvPr/>
        </p:nvSpPr>
        <p:spPr>
          <a:xfrm>
            <a:off x="4558417" y="513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9199AB63-E31E-EE42-F6E1-C4875062BD7A}"/>
              </a:ext>
            </a:extLst>
          </p:cNvPr>
          <p:cNvSpPr/>
          <p:nvPr/>
        </p:nvSpPr>
        <p:spPr>
          <a:xfrm>
            <a:off x="5950225" y="917713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9C2A8A49-DA45-AD5C-546E-2D3B94C62737}"/>
              </a:ext>
            </a:extLst>
          </p:cNvPr>
          <p:cNvSpPr/>
          <p:nvPr/>
        </p:nvSpPr>
        <p:spPr>
          <a:xfrm>
            <a:off x="5933660" y="2746513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F0FF8B32-89FE-8EB4-23BF-970D124B8464}"/>
              </a:ext>
            </a:extLst>
          </p:cNvPr>
          <p:cNvSpPr/>
          <p:nvPr/>
        </p:nvSpPr>
        <p:spPr>
          <a:xfrm>
            <a:off x="7301946" y="3677478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>
            <a:extLst>
              <a:ext uri="{FF2B5EF4-FFF2-40B4-BE49-F238E27FC236}">
                <a16:creationId xmlns:a16="http://schemas.microsoft.com/office/drawing/2014/main" id="{6583A8E1-AB67-8DD5-D109-1B75A6C75F10}"/>
              </a:ext>
            </a:extLst>
          </p:cNvPr>
          <p:cNvSpPr/>
          <p:nvPr/>
        </p:nvSpPr>
        <p:spPr>
          <a:xfrm>
            <a:off x="5933660" y="4575313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355F060A-7DC8-7AA4-7C0A-88AD9B94BADC}"/>
              </a:ext>
            </a:extLst>
          </p:cNvPr>
          <p:cNvSpPr/>
          <p:nvPr/>
        </p:nvSpPr>
        <p:spPr>
          <a:xfrm>
            <a:off x="7301946" y="1835426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>
            <a:extLst>
              <a:ext uri="{FF2B5EF4-FFF2-40B4-BE49-F238E27FC236}">
                <a16:creationId xmlns:a16="http://schemas.microsoft.com/office/drawing/2014/main" id="{224E9169-6B33-3BAF-2657-BF2FD5BCAEAB}"/>
              </a:ext>
            </a:extLst>
          </p:cNvPr>
          <p:cNvSpPr/>
          <p:nvPr/>
        </p:nvSpPr>
        <p:spPr>
          <a:xfrm>
            <a:off x="7301946" y="9051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>
            <a:extLst>
              <a:ext uri="{FF2B5EF4-FFF2-40B4-BE49-F238E27FC236}">
                <a16:creationId xmlns:a16="http://schemas.microsoft.com/office/drawing/2014/main" id="{A16D7B1D-1D21-8EC4-A65C-9CE9AE2D0002}"/>
              </a:ext>
            </a:extLst>
          </p:cNvPr>
          <p:cNvSpPr/>
          <p:nvPr/>
        </p:nvSpPr>
        <p:spPr>
          <a:xfrm>
            <a:off x="8670232" y="2779643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4563ED58-1637-BADC-C3E7-928A71C29304}"/>
              </a:ext>
            </a:extLst>
          </p:cNvPr>
          <p:cNvSpPr/>
          <p:nvPr/>
        </p:nvSpPr>
        <p:spPr>
          <a:xfrm>
            <a:off x="8652415" y="951989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>
            <a:extLst>
              <a:ext uri="{FF2B5EF4-FFF2-40B4-BE49-F238E27FC236}">
                <a16:creationId xmlns:a16="http://schemas.microsoft.com/office/drawing/2014/main" id="{8433C6B7-B7DD-66B1-FA3E-813D54A8C61C}"/>
              </a:ext>
            </a:extLst>
          </p:cNvPr>
          <p:cNvSpPr/>
          <p:nvPr/>
        </p:nvSpPr>
        <p:spPr>
          <a:xfrm>
            <a:off x="473770" y="4565374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849E7853-6991-D2F5-9CAB-4FAA584EB74E}"/>
              </a:ext>
            </a:extLst>
          </p:cNvPr>
          <p:cNvSpPr/>
          <p:nvPr/>
        </p:nvSpPr>
        <p:spPr>
          <a:xfrm>
            <a:off x="498617" y="927652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>
            <a:extLst>
              <a:ext uri="{FF2B5EF4-FFF2-40B4-BE49-F238E27FC236}">
                <a16:creationId xmlns:a16="http://schemas.microsoft.com/office/drawing/2014/main" id="{20E7C850-6562-9AD5-968C-0D99598C27E2}"/>
              </a:ext>
            </a:extLst>
          </p:cNvPr>
          <p:cNvSpPr/>
          <p:nvPr/>
        </p:nvSpPr>
        <p:spPr>
          <a:xfrm>
            <a:off x="473770" y="2749826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>
            <a:extLst>
              <a:ext uri="{FF2B5EF4-FFF2-40B4-BE49-F238E27FC236}">
                <a16:creationId xmlns:a16="http://schemas.microsoft.com/office/drawing/2014/main" id="{8C9158F9-72F7-D1DF-155C-3916AAA7DF16}"/>
              </a:ext>
            </a:extLst>
          </p:cNvPr>
          <p:cNvSpPr/>
          <p:nvPr/>
        </p:nvSpPr>
        <p:spPr>
          <a:xfrm>
            <a:off x="10038518" y="37589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>
            <a:extLst>
              <a:ext uri="{FF2B5EF4-FFF2-40B4-BE49-F238E27FC236}">
                <a16:creationId xmlns:a16="http://schemas.microsoft.com/office/drawing/2014/main" id="{10E5B17F-2224-1310-9E62-D365B0160985}"/>
              </a:ext>
            </a:extLst>
          </p:cNvPr>
          <p:cNvSpPr/>
          <p:nvPr/>
        </p:nvSpPr>
        <p:spPr>
          <a:xfrm>
            <a:off x="8670232" y="460513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>
            <a:extLst>
              <a:ext uri="{FF2B5EF4-FFF2-40B4-BE49-F238E27FC236}">
                <a16:creationId xmlns:a16="http://schemas.microsoft.com/office/drawing/2014/main" id="{1E908884-203B-4253-ABFB-2C59EBD3F825}"/>
              </a:ext>
            </a:extLst>
          </p:cNvPr>
          <p:cNvSpPr/>
          <p:nvPr/>
        </p:nvSpPr>
        <p:spPr>
          <a:xfrm>
            <a:off x="10038518" y="3690730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>
            <a:extLst>
              <a:ext uri="{FF2B5EF4-FFF2-40B4-BE49-F238E27FC236}">
                <a16:creationId xmlns:a16="http://schemas.microsoft.com/office/drawing/2014/main" id="{28FBBD25-3F8B-65BF-805D-5B8387C88CE7}"/>
              </a:ext>
            </a:extLst>
          </p:cNvPr>
          <p:cNvSpPr/>
          <p:nvPr/>
        </p:nvSpPr>
        <p:spPr>
          <a:xfrm>
            <a:off x="10038518" y="1851991"/>
            <a:ext cx="1828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5">
            <a:extLst>
              <a:ext uri="{FF2B5EF4-FFF2-40B4-BE49-F238E27FC236}">
                <a16:creationId xmlns:a16="http://schemas.microsoft.com/office/drawing/2014/main" id="{6ED02630-05E8-6087-E133-3E0433641E2C}"/>
              </a:ext>
            </a:extLst>
          </p:cNvPr>
          <p:cNvSpPr/>
          <p:nvPr/>
        </p:nvSpPr>
        <p:spPr>
          <a:xfrm>
            <a:off x="10009832" y="5514304"/>
            <a:ext cx="1828800" cy="933254"/>
          </a:xfrm>
          <a:custGeom>
            <a:avLst/>
            <a:gdLst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457200 w 1828800"/>
              <a:gd name="connsiteY5" fmla="*/ 1828800 h 1828800"/>
              <a:gd name="connsiteX6" fmla="*/ 0 w 1828800"/>
              <a:gd name="connsiteY6" fmla="*/ 914400 h 1828800"/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0 w 1828800"/>
              <a:gd name="connsiteY5" fmla="*/ 924339 h 1828800"/>
              <a:gd name="connsiteX6" fmla="*/ 0 w 1828800"/>
              <a:gd name="connsiteY6" fmla="*/ 914400 h 1828800"/>
              <a:gd name="connsiteX0" fmla="*/ 159 w 1828959"/>
              <a:gd name="connsiteY0" fmla="*/ 914400 h 1828800"/>
              <a:gd name="connsiteX1" fmla="*/ 457359 w 1828959"/>
              <a:gd name="connsiteY1" fmla="*/ 0 h 1828800"/>
              <a:gd name="connsiteX2" fmla="*/ 1371759 w 1828959"/>
              <a:gd name="connsiteY2" fmla="*/ 0 h 1828800"/>
              <a:gd name="connsiteX3" fmla="*/ 1828959 w 1828959"/>
              <a:gd name="connsiteY3" fmla="*/ 914400 h 1828800"/>
              <a:gd name="connsiteX4" fmla="*/ 1371759 w 1828959"/>
              <a:gd name="connsiteY4" fmla="*/ 1828800 h 1828800"/>
              <a:gd name="connsiteX5" fmla="*/ 159 w 1828959"/>
              <a:gd name="connsiteY5" fmla="*/ 924339 h 1828800"/>
              <a:gd name="connsiteX6" fmla="*/ 159 w 1828959"/>
              <a:gd name="connsiteY6" fmla="*/ 914400 h 1828800"/>
              <a:gd name="connsiteX0" fmla="*/ 157 w 1828957"/>
              <a:gd name="connsiteY0" fmla="*/ 914400 h 1847653"/>
              <a:gd name="connsiteX1" fmla="*/ 457357 w 1828957"/>
              <a:gd name="connsiteY1" fmla="*/ 0 h 1847653"/>
              <a:gd name="connsiteX2" fmla="*/ 1371757 w 1828957"/>
              <a:gd name="connsiteY2" fmla="*/ 0 h 1847653"/>
              <a:gd name="connsiteX3" fmla="*/ 1828957 w 1828957"/>
              <a:gd name="connsiteY3" fmla="*/ 914400 h 1847653"/>
              <a:gd name="connsiteX4" fmla="*/ 1390610 w 1828957"/>
              <a:gd name="connsiteY4" fmla="*/ 1847653 h 1847653"/>
              <a:gd name="connsiteX5" fmla="*/ 157 w 1828957"/>
              <a:gd name="connsiteY5" fmla="*/ 924339 h 1847653"/>
              <a:gd name="connsiteX6" fmla="*/ 157 w 1828957"/>
              <a:gd name="connsiteY6" fmla="*/ 914400 h 1847653"/>
              <a:gd name="connsiteX0" fmla="*/ 81 w 1828881"/>
              <a:gd name="connsiteY0" fmla="*/ 914400 h 1847653"/>
              <a:gd name="connsiteX1" fmla="*/ 457281 w 1828881"/>
              <a:gd name="connsiteY1" fmla="*/ 0 h 1847653"/>
              <a:gd name="connsiteX2" fmla="*/ 1371681 w 1828881"/>
              <a:gd name="connsiteY2" fmla="*/ 0 h 1847653"/>
              <a:gd name="connsiteX3" fmla="*/ 1828881 w 1828881"/>
              <a:gd name="connsiteY3" fmla="*/ 914400 h 1847653"/>
              <a:gd name="connsiteX4" fmla="*/ 1390534 w 1828881"/>
              <a:gd name="connsiteY4" fmla="*/ 1847653 h 1847653"/>
              <a:gd name="connsiteX5" fmla="*/ 81 w 1828881"/>
              <a:gd name="connsiteY5" fmla="*/ 924339 h 1847653"/>
              <a:gd name="connsiteX6" fmla="*/ 81 w 1828881"/>
              <a:gd name="connsiteY6" fmla="*/ 914400 h 1847653"/>
              <a:gd name="connsiteX0" fmla="*/ 67 w 1854657"/>
              <a:gd name="connsiteY0" fmla="*/ 914400 h 961534"/>
              <a:gd name="connsiteX1" fmla="*/ 457267 w 1854657"/>
              <a:gd name="connsiteY1" fmla="*/ 0 h 961534"/>
              <a:gd name="connsiteX2" fmla="*/ 1371667 w 1854657"/>
              <a:gd name="connsiteY2" fmla="*/ 0 h 961534"/>
              <a:gd name="connsiteX3" fmla="*/ 1828867 w 1854657"/>
              <a:gd name="connsiteY3" fmla="*/ 914400 h 961534"/>
              <a:gd name="connsiteX4" fmla="*/ 1795873 w 1854657"/>
              <a:gd name="connsiteY4" fmla="*/ 961534 h 961534"/>
              <a:gd name="connsiteX5" fmla="*/ 67 w 1854657"/>
              <a:gd name="connsiteY5" fmla="*/ 924339 h 961534"/>
              <a:gd name="connsiteX6" fmla="*/ 67 w 1854657"/>
              <a:gd name="connsiteY6" fmla="*/ 914400 h 961534"/>
              <a:gd name="connsiteX0" fmla="*/ 0 w 1828800"/>
              <a:gd name="connsiteY0" fmla="*/ 914400 h 961534"/>
              <a:gd name="connsiteX1" fmla="*/ 457200 w 1828800"/>
              <a:gd name="connsiteY1" fmla="*/ 0 h 961534"/>
              <a:gd name="connsiteX2" fmla="*/ 1371600 w 1828800"/>
              <a:gd name="connsiteY2" fmla="*/ 0 h 961534"/>
              <a:gd name="connsiteX3" fmla="*/ 1828800 w 1828800"/>
              <a:gd name="connsiteY3" fmla="*/ 914400 h 961534"/>
              <a:gd name="connsiteX4" fmla="*/ 1795806 w 1828800"/>
              <a:gd name="connsiteY4" fmla="*/ 961534 h 961534"/>
              <a:gd name="connsiteX5" fmla="*/ 1071718 w 1828800"/>
              <a:gd name="connsiteY5" fmla="*/ 904461 h 961534"/>
              <a:gd name="connsiteX6" fmla="*/ 0 w 1828800"/>
              <a:gd name="connsiteY6" fmla="*/ 924339 h 961534"/>
              <a:gd name="connsiteX7" fmla="*/ 0 w 1828800"/>
              <a:gd name="connsiteY7" fmla="*/ 914400 h 961534"/>
              <a:gd name="connsiteX0" fmla="*/ 0 w 1828800"/>
              <a:gd name="connsiteY0" fmla="*/ 914400 h 952107"/>
              <a:gd name="connsiteX1" fmla="*/ 457200 w 1828800"/>
              <a:gd name="connsiteY1" fmla="*/ 0 h 952107"/>
              <a:gd name="connsiteX2" fmla="*/ 1371600 w 1828800"/>
              <a:gd name="connsiteY2" fmla="*/ 0 h 952107"/>
              <a:gd name="connsiteX3" fmla="*/ 1828800 w 1828800"/>
              <a:gd name="connsiteY3" fmla="*/ 914400 h 952107"/>
              <a:gd name="connsiteX4" fmla="*/ 1795806 w 1828800"/>
              <a:gd name="connsiteY4" fmla="*/ 952107 h 952107"/>
              <a:gd name="connsiteX5" fmla="*/ 1071718 w 1828800"/>
              <a:gd name="connsiteY5" fmla="*/ 904461 h 952107"/>
              <a:gd name="connsiteX6" fmla="*/ 0 w 1828800"/>
              <a:gd name="connsiteY6" fmla="*/ 924339 h 952107"/>
              <a:gd name="connsiteX7" fmla="*/ 0 w 1828800"/>
              <a:gd name="connsiteY7" fmla="*/ 914400 h 952107"/>
              <a:gd name="connsiteX0" fmla="*/ 0 w 1828800"/>
              <a:gd name="connsiteY0" fmla="*/ 914400 h 933253"/>
              <a:gd name="connsiteX1" fmla="*/ 457200 w 1828800"/>
              <a:gd name="connsiteY1" fmla="*/ 0 h 933253"/>
              <a:gd name="connsiteX2" fmla="*/ 1371600 w 1828800"/>
              <a:gd name="connsiteY2" fmla="*/ 0 h 933253"/>
              <a:gd name="connsiteX3" fmla="*/ 1828800 w 1828800"/>
              <a:gd name="connsiteY3" fmla="*/ 914400 h 933253"/>
              <a:gd name="connsiteX4" fmla="*/ 1805233 w 1828800"/>
              <a:gd name="connsiteY4" fmla="*/ 933253 h 933253"/>
              <a:gd name="connsiteX5" fmla="*/ 1071718 w 1828800"/>
              <a:gd name="connsiteY5" fmla="*/ 904461 h 933253"/>
              <a:gd name="connsiteX6" fmla="*/ 0 w 1828800"/>
              <a:gd name="connsiteY6" fmla="*/ 924339 h 933253"/>
              <a:gd name="connsiteX7" fmla="*/ 0 w 1828800"/>
              <a:gd name="connsiteY7" fmla="*/ 914400 h 933253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0 w 1828800"/>
              <a:gd name="connsiteY6" fmla="*/ 924339 h 933254"/>
              <a:gd name="connsiteX7" fmla="*/ 18853 w 1828800"/>
              <a:gd name="connsiteY7" fmla="*/ 933254 h 933254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458974 w 1828800"/>
              <a:gd name="connsiteY6" fmla="*/ 913888 h 933254"/>
              <a:gd name="connsiteX7" fmla="*/ 0 w 1828800"/>
              <a:gd name="connsiteY7" fmla="*/ 924339 h 933254"/>
              <a:gd name="connsiteX8" fmla="*/ 18853 w 1828800"/>
              <a:gd name="connsiteY8" fmla="*/ 933254 h 9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933254">
                <a:moveTo>
                  <a:pt x="18853" y="933254"/>
                </a:moveTo>
                <a:lnTo>
                  <a:pt x="457200" y="0"/>
                </a:lnTo>
                <a:lnTo>
                  <a:pt x="1371600" y="0"/>
                </a:lnTo>
                <a:lnTo>
                  <a:pt x="1828800" y="914400"/>
                </a:lnTo>
                <a:lnTo>
                  <a:pt x="1805233" y="933253"/>
                </a:lnTo>
                <a:cubicBezTo>
                  <a:pt x="1779605" y="870322"/>
                  <a:pt x="1371019" y="910660"/>
                  <a:pt x="1071718" y="904461"/>
                </a:cubicBezTo>
                <a:cubicBezTo>
                  <a:pt x="847342" y="894949"/>
                  <a:pt x="637594" y="910575"/>
                  <a:pt x="458974" y="913888"/>
                </a:cubicBezTo>
                <a:cubicBezTo>
                  <a:pt x="280354" y="917201"/>
                  <a:pt x="73353" y="914827"/>
                  <a:pt x="0" y="924339"/>
                </a:cubicBezTo>
                <a:lnTo>
                  <a:pt x="18853" y="9332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Sechseck 25">
            <a:extLst>
              <a:ext uri="{FF2B5EF4-FFF2-40B4-BE49-F238E27FC236}">
                <a16:creationId xmlns:a16="http://schemas.microsoft.com/office/drawing/2014/main" id="{CCAC1763-1822-43DA-C45E-56458CE4BA6E}"/>
              </a:ext>
            </a:extLst>
          </p:cNvPr>
          <p:cNvSpPr/>
          <p:nvPr/>
        </p:nvSpPr>
        <p:spPr>
          <a:xfrm>
            <a:off x="7287603" y="5489200"/>
            <a:ext cx="1828800" cy="933254"/>
          </a:xfrm>
          <a:custGeom>
            <a:avLst/>
            <a:gdLst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457200 w 1828800"/>
              <a:gd name="connsiteY5" fmla="*/ 1828800 h 1828800"/>
              <a:gd name="connsiteX6" fmla="*/ 0 w 1828800"/>
              <a:gd name="connsiteY6" fmla="*/ 914400 h 1828800"/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0 w 1828800"/>
              <a:gd name="connsiteY5" fmla="*/ 924339 h 1828800"/>
              <a:gd name="connsiteX6" fmla="*/ 0 w 1828800"/>
              <a:gd name="connsiteY6" fmla="*/ 914400 h 1828800"/>
              <a:gd name="connsiteX0" fmla="*/ 159 w 1828959"/>
              <a:gd name="connsiteY0" fmla="*/ 914400 h 1828800"/>
              <a:gd name="connsiteX1" fmla="*/ 457359 w 1828959"/>
              <a:gd name="connsiteY1" fmla="*/ 0 h 1828800"/>
              <a:gd name="connsiteX2" fmla="*/ 1371759 w 1828959"/>
              <a:gd name="connsiteY2" fmla="*/ 0 h 1828800"/>
              <a:gd name="connsiteX3" fmla="*/ 1828959 w 1828959"/>
              <a:gd name="connsiteY3" fmla="*/ 914400 h 1828800"/>
              <a:gd name="connsiteX4" fmla="*/ 1371759 w 1828959"/>
              <a:gd name="connsiteY4" fmla="*/ 1828800 h 1828800"/>
              <a:gd name="connsiteX5" fmla="*/ 159 w 1828959"/>
              <a:gd name="connsiteY5" fmla="*/ 924339 h 1828800"/>
              <a:gd name="connsiteX6" fmla="*/ 159 w 1828959"/>
              <a:gd name="connsiteY6" fmla="*/ 914400 h 1828800"/>
              <a:gd name="connsiteX0" fmla="*/ 157 w 1828957"/>
              <a:gd name="connsiteY0" fmla="*/ 914400 h 1847653"/>
              <a:gd name="connsiteX1" fmla="*/ 457357 w 1828957"/>
              <a:gd name="connsiteY1" fmla="*/ 0 h 1847653"/>
              <a:gd name="connsiteX2" fmla="*/ 1371757 w 1828957"/>
              <a:gd name="connsiteY2" fmla="*/ 0 h 1847653"/>
              <a:gd name="connsiteX3" fmla="*/ 1828957 w 1828957"/>
              <a:gd name="connsiteY3" fmla="*/ 914400 h 1847653"/>
              <a:gd name="connsiteX4" fmla="*/ 1390610 w 1828957"/>
              <a:gd name="connsiteY4" fmla="*/ 1847653 h 1847653"/>
              <a:gd name="connsiteX5" fmla="*/ 157 w 1828957"/>
              <a:gd name="connsiteY5" fmla="*/ 924339 h 1847653"/>
              <a:gd name="connsiteX6" fmla="*/ 157 w 1828957"/>
              <a:gd name="connsiteY6" fmla="*/ 914400 h 1847653"/>
              <a:gd name="connsiteX0" fmla="*/ 81 w 1828881"/>
              <a:gd name="connsiteY0" fmla="*/ 914400 h 1847653"/>
              <a:gd name="connsiteX1" fmla="*/ 457281 w 1828881"/>
              <a:gd name="connsiteY1" fmla="*/ 0 h 1847653"/>
              <a:gd name="connsiteX2" fmla="*/ 1371681 w 1828881"/>
              <a:gd name="connsiteY2" fmla="*/ 0 h 1847653"/>
              <a:gd name="connsiteX3" fmla="*/ 1828881 w 1828881"/>
              <a:gd name="connsiteY3" fmla="*/ 914400 h 1847653"/>
              <a:gd name="connsiteX4" fmla="*/ 1390534 w 1828881"/>
              <a:gd name="connsiteY4" fmla="*/ 1847653 h 1847653"/>
              <a:gd name="connsiteX5" fmla="*/ 81 w 1828881"/>
              <a:gd name="connsiteY5" fmla="*/ 924339 h 1847653"/>
              <a:gd name="connsiteX6" fmla="*/ 81 w 1828881"/>
              <a:gd name="connsiteY6" fmla="*/ 914400 h 1847653"/>
              <a:gd name="connsiteX0" fmla="*/ 67 w 1854657"/>
              <a:gd name="connsiteY0" fmla="*/ 914400 h 961534"/>
              <a:gd name="connsiteX1" fmla="*/ 457267 w 1854657"/>
              <a:gd name="connsiteY1" fmla="*/ 0 h 961534"/>
              <a:gd name="connsiteX2" fmla="*/ 1371667 w 1854657"/>
              <a:gd name="connsiteY2" fmla="*/ 0 h 961534"/>
              <a:gd name="connsiteX3" fmla="*/ 1828867 w 1854657"/>
              <a:gd name="connsiteY3" fmla="*/ 914400 h 961534"/>
              <a:gd name="connsiteX4" fmla="*/ 1795873 w 1854657"/>
              <a:gd name="connsiteY4" fmla="*/ 961534 h 961534"/>
              <a:gd name="connsiteX5" fmla="*/ 67 w 1854657"/>
              <a:gd name="connsiteY5" fmla="*/ 924339 h 961534"/>
              <a:gd name="connsiteX6" fmla="*/ 67 w 1854657"/>
              <a:gd name="connsiteY6" fmla="*/ 914400 h 961534"/>
              <a:gd name="connsiteX0" fmla="*/ 0 w 1828800"/>
              <a:gd name="connsiteY0" fmla="*/ 914400 h 961534"/>
              <a:gd name="connsiteX1" fmla="*/ 457200 w 1828800"/>
              <a:gd name="connsiteY1" fmla="*/ 0 h 961534"/>
              <a:gd name="connsiteX2" fmla="*/ 1371600 w 1828800"/>
              <a:gd name="connsiteY2" fmla="*/ 0 h 961534"/>
              <a:gd name="connsiteX3" fmla="*/ 1828800 w 1828800"/>
              <a:gd name="connsiteY3" fmla="*/ 914400 h 961534"/>
              <a:gd name="connsiteX4" fmla="*/ 1795806 w 1828800"/>
              <a:gd name="connsiteY4" fmla="*/ 961534 h 961534"/>
              <a:gd name="connsiteX5" fmla="*/ 1071718 w 1828800"/>
              <a:gd name="connsiteY5" fmla="*/ 904461 h 961534"/>
              <a:gd name="connsiteX6" fmla="*/ 0 w 1828800"/>
              <a:gd name="connsiteY6" fmla="*/ 924339 h 961534"/>
              <a:gd name="connsiteX7" fmla="*/ 0 w 1828800"/>
              <a:gd name="connsiteY7" fmla="*/ 914400 h 961534"/>
              <a:gd name="connsiteX0" fmla="*/ 0 w 1828800"/>
              <a:gd name="connsiteY0" fmla="*/ 914400 h 952107"/>
              <a:gd name="connsiteX1" fmla="*/ 457200 w 1828800"/>
              <a:gd name="connsiteY1" fmla="*/ 0 h 952107"/>
              <a:gd name="connsiteX2" fmla="*/ 1371600 w 1828800"/>
              <a:gd name="connsiteY2" fmla="*/ 0 h 952107"/>
              <a:gd name="connsiteX3" fmla="*/ 1828800 w 1828800"/>
              <a:gd name="connsiteY3" fmla="*/ 914400 h 952107"/>
              <a:gd name="connsiteX4" fmla="*/ 1795806 w 1828800"/>
              <a:gd name="connsiteY4" fmla="*/ 952107 h 952107"/>
              <a:gd name="connsiteX5" fmla="*/ 1071718 w 1828800"/>
              <a:gd name="connsiteY5" fmla="*/ 904461 h 952107"/>
              <a:gd name="connsiteX6" fmla="*/ 0 w 1828800"/>
              <a:gd name="connsiteY6" fmla="*/ 924339 h 952107"/>
              <a:gd name="connsiteX7" fmla="*/ 0 w 1828800"/>
              <a:gd name="connsiteY7" fmla="*/ 914400 h 952107"/>
              <a:gd name="connsiteX0" fmla="*/ 0 w 1828800"/>
              <a:gd name="connsiteY0" fmla="*/ 914400 h 933253"/>
              <a:gd name="connsiteX1" fmla="*/ 457200 w 1828800"/>
              <a:gd name="connsiteY1" fmla="*/ 0 h 933253"/>
              <a:gd name="connsiteX2" fmla="*/ 1371600 w 1828800"/>
              <a:gd name="connsiteY2" fmla="*/ 0 h 933253"/>
              <a:gd name="connsiteX3" fmla="*/ 1828800 w 1828800"/>
              <a:gd name="connsiteY3" fmla="*/ 914400 h 933253"/>
              <a:gd name="connsiteX4" fmla="*/ 1805233 w 1828800"/>
              <a:gd name="connsiteY4" fmla="*/ 933253 h 933253"/>
              <a:gd name="connsiteX5" fmla="*/ 1071718 w 1828800"/>
              <a:gd name="connsiteY5" fmla="*/ 904461 h 933253"/>
              <a:gd name="connsiteX6" fmla="*/ 0 w 1828800"/>
              <a:gd name="connsiteY6" fmla="*/ 924339 h 933253"/>
              <a:gd name="connsiteX7" fmla="*/ 0 w 1828800"/>
              <a:gd name="connsiteY7" fmla="*/ 914400 h 933253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0 w 1828800"/>
              <a:gd name="connsiteY6" fmla="*/ 924339 h 933254"/>
              <a:gd name="connsiteX7" fmla="*/ 18853 w 1828800"/>
              <a:gd name="connsiteY7" fmla="*/ 933254 h 933254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458974 w 1828800"/>
              <a:gd name="connsiteY6" fmla="*/ 913888 h 933254"/>
              <a:gd name="connsiteX7" fmla="*/ 0 w 1828800"/>
              <a:gd name="connsiteY7" fmla="*/ 924339 h 933254"/>
              <a:gd name="connsiteX8" fmla="*/ 18853 w 1828800"/>
              <a:gd name="connsiteY8" fmla="*/ 933254 h 9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933254">
                <a:moveTo>
                  <a:pt x="18853" y="933254"/>
                </a:moveTo>
                <a:lnTo>
                  <a:pt x="457200" y="0"/>
                </a:lnTo>
                <a:lnTo>
                  <a:pt x="1371600" y="0"/>
                </a:lnTo>
                <a:lnTo>
                  <a:pt x="1828800" y="914400"/>
                </a:lnTo>
                <a:lnTo>
                  <a:pt x="1805233" y="933253"/>
                </a:lnTo>
                <a:cubicBezTo>
                  <a:pt x="1779605" y="870322"/>
                  <a:pt x="1371019" y="910660"/>
                  <a:pt x="1071718" y="904461"/>
                </a:cubicBezTo>
                <a:cubicBezTo>
                  <a:pt x="847342" y="894949"/>
                  <a:pt x="637594" y="910575"/>
                  <a:pt x="458974" y="913888"/>
                </a:cubicBezTo>
                <a:cubicBezTo>
                  <a:pt x="280354" y="917201"/>
                  <a:pt x="73353" y="914827"/>
                  <a:pt x="0" y="924339"/>
                </a:cubicBezTo>
                <a:lnTo>
                  <a:pt x="18853" y="9332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Sechseck 25">
            <a:extLst>
              <a:ext uri="{FF2B5EF4-FFF2-40B4-BE49-F238E27FC236}">
                <a16:creationId xmlns:a16="http://schemas.microsoft.com/office/drawing/2014/main" id="{0ADC371B-5F4E-E4F7-8407-FABD9CB60040}"/>
              </a:ext>
            </a:extLst>
          </p:cNvPr>
          <p:cNvSpPr/>
          <p:nvPr/>
        </p:nvSpPr>
        <p:spPr>
          <a:xfrm>
            <a:off x="4548809" y="5489200"/>
            <a:ext cx="1828800" cy="933254"/>
          </a:xfrm>
          <a:custGeom>
            <a:avLst/>
            <a:gdLst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457200 w 1828800"/>
              <a:gd name="connsiteY5" fmla="*/ 1828800 h 1828800"/>
              <a:gd name="connsiteX6" fmla="*/ 0 w 1828800"/>
              <a:gd name="connsiteY6" fmla="*/ 914400 h 1828800"/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0 w 1828800"/>
              <a:gd name="connsiteY5" fmla="*/ 924339 h 1828800"/>
              <a:gd name="connsiteX6" fmla="*/ 0 w 1828800"/>
              <a:gd name="connsiteY6" fmla="*/ 914400 h 1828800"/>
              <a:gd name="connsiteX0" fmla="*/ 159 w 1828959"/>
              <a:gd name="connsiteY0" fmla="*/ 914400 h 1828800"/>
              <a:gd name="connsiteX1" fmla="*/ 457359 w 1828959"/>
              <a:gd name="connsiteY1" fmla="*/ 0 h 1828800"/>
              <a:gd name="connsiteX2" fmla="*/ 1371759 w 1828959"/>
              <a:gd name="connsiteY2" fmla="*/ 0 h 1828800"/>
              <a:gd name="connsiteX3" fmla="*/ 1828959 w 1828959"/>
              <a:gd name="connsiteY3" fmla="*/ 914400 h 1828800"/>
              <a:gd name="connsiteX4" fmla="*/ 1371759 w 1828959"/>
              <a:gd name="connsiteY4" fmla="*/ 1828800 h 1828800"/>
              <a:gd name="connsiteX5" fmla="*/ 159 w 1828959"/>
              <a:gd name="connsiteY5" fmla="*/ 924339 h 1828800"/>
              <a:gd name="connsiteX6" fmla="*/ 159 w 1828959"/>
              <a:gd name="connsiteY6" fmla="*/ 914400 h 1828800"/>
              <a:gd name="connsiteX0" fmla="*/ 157 w 1828957"/>
              <a:gd name="connsiteY0" fmla="*/ 914400 h 1847653"/>
              <a:gd name="connsiteX1" fmla="*/ 457357 w 1828957"/>
              <a:gd name="connsiteY1" fmla="*/ 0 h 1847653"/>
              <a:gd name="connsiteX2" fmla="*/ 1371757 w 1828957"/>
              <a:gd name="connsiteY2" fmla="*/ 0 h 1847653"/>
              <a:gd name="connsiteX3" fmla="*/ 1828957 w 1828957"/>
              <a:gd name="connsiteY3" fmla="*/ 914400 h 1847653"/>
              <a:gd name="connsiteX4" fmla="*/ 1390610 w 1828957"/>
              <a:gd name="connsiteY4" fmla="*/ 1847653 h 1847653"/>
              <a:gd name="connsiteX5" fmla="*/ 157 w 1828957"/>
              <a:gd name="connsiteY5" fmla="*/ 924339 h 1847653"/>
              <a:gd name="connsiteX6" fmla="*/ 157 w 1828957"/>
              <a:gd name="connsiteY6" fmla="*/ 914400 h 1847653"/>
              <a:gd name="connsiteX0" fmla="*/ 81 w 1828881"/>
              <a:gd name="connsiteY0" fmla="*/ 914400 h 1847653"/>
              <a:gd name="connsiteX1" fmla="*/ 457281 w 1828881"/>
              <a:gd name="connsiteY1" fmla="*/ 0 h 1847653"/>
              <a:gd name="connsiteX2" fmla="*/ 1371681 w 1828881"/>
              <a:gd name="connsiteY2" fmla="*/ 0 h 1847653"/>
              <a:gd name="connsiteX3" fmla="*/ 1828881 w 1828881"/>
              <a:gd name="connsiteY3" fmla="*/ 914400 h 1847653"/>
              <a:gd name="connsiteX4" fmla="*/ 1390534 w 1828881"/>
              <a:gd name="connsiteY4" fmla="*/ 1847653 h 1847653"/>
              <a:gd name="connsiteX5" fmla="*/ 81 w 1828881"/>
              <a:gd name="connsiteY5" fmla="*/ 924339 h 1847653"/>
              <a:gd name="connsiteX6" fmla="*/ 81 w 1828881"/>
              <a:gd name="connsiteY6" fmla="*/ 914400 h 1847653"/>
              <a:gd name="connsiteX0" fmla="*/ 67 w 1854657"/>
              <a:gd name="connsiteY0" fmla="*/ 914400 h 961534"/>
              <a:gd name="connsiteX1" fmla="*/ 457267 w 1854657"/>
              <a:gd name="connsiteY1" fmla="*/ 0 h 961534"/>
              <a:gd name="connsiteX2" fmla="*/ 1371667 w 1854657"/>
              <a:gd name="connsiteY2" fmla="*/ 0 h 961534"/>
              <a:gd name="connsiteX3" fmla="*/ 1828867 w 1854657"/>
              <a:gd name="connsiteY3" fmla="*/ 914400 h 961534"/>
              <a:gd name="connsiteX4" fmla="*/ 1795873 w 1854657"/>
              <a:gd name="connsiteY4" fmla="*/ 961534 h 961534"/>
              <a:gd name="connsiteX5" fmla="*/ 67 w 1854657"/>
              <a:gd name="connsiteY5" fmla="*/ 924339 h 961534"/>
              <a:gd name="connsiteX6" fmla="*/ 67 w 1854657"/>
              <a:gd name="connsiteY6" fmla="*/ 914400 h 961534"/>
              <a:gd name="connsiteX0" fmla="*/ 0 w 1828800"/>
              <a:gd name="connsiteY0" fmla="*/ 914400 h 961534"/>
              <a:gd name="connsiteX1" fmla="*/ 457200 w 1828800"/>
              <a:gd name="connsiteY1" fmla="*/ 0 h 961534"/>
              <a:gd name="connsiteX2" fmla="*/ 1371600 w 1828800"/>
              <a:gd name="connsiteY2" fmla="*/ 0 h 961534"/>
              <a:gd name="connsiteX3" fmla="*/ 1828800 w 1828800"/>
              <a:gd name="connsiteY3" fmla="*/ 914400 h 961534"/>
              <a:gd name="connsiteX4" fmla="*/ 1795806 w 1828800"/>
              <a:gd name="connsiteY4" fmla="*/ 961534 h 961534"/>
              <a:gd name="connsiteX5" fmla="*/ 1071718 w 1828800"/>
              <a:gd name="connsiteY5" fmla="*/ 904461 h 961534"/>
              <a:gd name="connsiteX6" fmla="*/ 0 w 1828800"/>
              <a:gd name="connsiteY6" fmla="*/ 924339 h 961534"/>
              <a:gd name="connsiteX7" fmla="*/ 0 w 1828800"/>
              <a:gd name="connsiteY7" fmla="*/ 914400 h 961534"/>
              <a:gd name="connsiteX0" fmla="*/ 0 w 1828800"/>
              <a:gd name="connsiteY0" fmla="*/ 914400 h 952107"/>
              <a:gd name="connsiteX1" fmla="*/ 457200 w 1828800"/>
              <a:gd name="connsiteY1" fmla="*/ 0 h 952107"/>
              <a:gd name="connsiteX2" fmla="*/ 1371600 w 1828800"/>
              <a:gd name="connsiteY2" fmla="*/ 0 h 952107"/>
              <a:gd name="connsiteX3" fmla="*/ 1828800 w 1828800"/>
              <a:gd name="connsiteY3" fmla="*/ 914400 h 952107"/>
              <a:gd name="connsiteX4" fmla="*/ 1795806 w 1828800"/>
              <a:gd name="connsiteY4" fmla="*/ 952107 h 952107"/>
              <a:gd name="connsiteX5" fmla="*/ 1071718 w 1828800"/>
              <a:gd name="connsiteY5" fmla="*/ 904461 h 952107"/>
              <a:gd name="connsiteX6" fmla="*/ 0 w 1828800"/>
              <a:gd name="connsiteY6" fmla="*/ 924339 h 952107"/>
              <a:gd name="connsiteX7" fmla="*/ 0 w 1828800"/>
              <a:gd name="connsiteY7" fmla="*/ 914400 h 952107"/>
              <a:gd name="connsiteX0" fmla="*/ 0 w 1828800"/>
              <a:gd name="connsiteY0" fmla="*/ 914400 h 933253"/>
              <a:gd name="connsiteX1" fmla="*/ 457200 w 1828800"/>
              <a:gd name="connsiteY1" fmla="*/ 0 h 933253"/>
              <a:gd name="connsiteX2" fmla="*/ 1371600 w 1828800"/>
              <a:gd name="connsiteY2" fmla="*/ 0 h 933253"/>
              <a:gd name="connsiteX3" fmla="*/ 1828800 w 1828800"/>
              <a:gd name="connsiteY3" fmla="*/ 914400 h 933253"/>
              <a:gd name="connsiteX4" fmla="*/ 1805233 w 1828800"/>
              <a:gd name="connsiteY4" fmla="*/ 933253 h 933253"/>
              <a:gd name="connsiteX5" fmla="*/ 1071718 w 1828800"/>
              <a:gd name="connsiteY5" fmla="*/ 904461 h 933253"/>
              <a:gd name="connsiteX6" fmla="*/ 0 w 1828800"/>
              <a:gd name="connsiteY6" fmla="*/ 924339 h 933253"/>
              <a:gd name="connsiteX7" fmla="*/ 0 w 1828800"/>
              <a:gd name="connsiteY7" fmla="*/ 914400 h 933253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0 w 1828800"/>
              <a:gd name="connsiteY6" fmla="*/ 924339 h 933254"/>
              <a:gd name="connsiteX7" fmla="*/ 18853 w 1828800"/>
              <a:gd name="connsiteY7" fmla="*/ 933254 h 933254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458974 w 1828800"/>
              <a:gd name="connsiteY6" fmla="*/ 913888 h 933254"/>
              <a:gd name="connsiteX7" fmla="*/ 0 w 1828800"/>
              <a:gd name="connsiteY7" fmla="*/ 924339 h 933254"/>
              <a:gd name="connsiteX8" fmla="*/ 18853 w 1828800"/>
              <a:gd name="connsiteY8" fmla="*/ 933254 h 9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933254">
                <a:moveTo>
                  <a:pt x="18853" y="933254"/>
                </a:moveTo>
                <a:lnTo>
                  <a:pt x="457200" y="0"/>
                </a:lnTo>
                <a:lnTo>
                  <a:pt x="1371600" y="0"/>
                </a:lnTo>
                <a:lnTo>
                  <a:pt x="1828800" y="914400"/>
                </a:lnTo>
                <a:lnTo>
                  <a:pt x="1805233" y="933253"/>
                </a:lnTo>
                <a:cubicBezTo>
                  <a:pt x="1779605" y="870322"/>
                  <a:pt x="1371019" y="910660"/>
                  <a:pt x="1071718" y="904461"/>
                </a:cubicBezTo>
                <a:cubicBezTo>
                  <a:pt x="847342" y="894949"/>
                  <a:pt x="637594" y="910575"/>
                  <a:pt x="458974" y="913888"/>
                </a:cubicBezTo>
                <a:cubicBezTo>
                  <a:pt x="280354" y="917201"/>
                  <a:pt x="73353" y="914827"/>
                  <a:pt x="0" y="924339"/>
                </a:cubicBezTo>
                <a:lnTo>
                  <a:pt x="18853" y="9332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Sechseck 25">
            <a:extLst>
              <a:ext uri="{FF2B5EF4-FFF2-40B4-BE49-F238E27FC236}">
                <a16:creationId xmlns:a16="http://schemas.microsoft.com/office/drawing/2014/main" id="{D5F56653-765B-EE46-A3BB-8BDB2B4D2FAF}"/>
              </a:ext>
            </a:extLst>
          </p:cNvPr>
          <p:cNvSpPr/>
          <p:nvPr/>
        </p:nvSpPr>
        <p:spPr>
          <a:xfrm>
            <a:off x="1826515" y="5480372"/>
            <a:ext cx="1828800" cy="933254"/>
          </a:xfrm>
          <a:custGeom>
            <a:avLst/>
            <a:gdLst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457200 w 1828800"/>
              <a:gd name="connsiteY5" fmla="*/ 1828800 h 1828800"/>
              <a:gd name="connsiteX6" fmla="*/ 0 w 1828800"/>
              <a:gd name="connsiteY6" fmla="*/ 914400 h 1828800"/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0 w 1828800"/>
              <a:gd name="connsiteY5" fmla="*/ 924339 h 1828800"/>
              <a:gd name="connsiteX6" fmla="*/ 0 w 1828800"/>
              <a:gd name="connsiteY6" fmla="*/ 914400 h 1828800"/>
              <a:gd name="connsiteX0" fmla="*/ 159 w 1828959"/>
              <a:gd name="connsiteY0" fmla="*/ 914400 h 1828800"/>
              <a:gd name="connsiteX1" fmla="*/ 457359 w 1828959"/>
              <a:gd name="connsiteY1" fmla="*/ 0 h 1828800"/>
              <a:gd name="connsiteX2" fmla="*/ 1371759 w 1828959"/>
              <a:gd name="connsiteY2" fmla="*/ 0 h 1828800"/>
              <a:gd name="connsiteX3" fmla="*/ 1828959 w 1828959"/>
              <a:gd name="connsiteY3" fmla="*/ 914400 h 1828800"/>
              <a:gd name="connsiteX4" fmla="*/ 1371759 w 1828959"/>
              <a:gd name="connsiteY4" fmla="*/ 1828800 h 1828800"/>
              <a:gd name="connsiteX5" fmla="*/ 159 w 1828959"/>
              <a:gd name="connsiteY5" fmla="*/ 924339 h 1828800"/>
              <a:gd name="connsiteX6" fmla="*/ 159 w 1828959"/>
              <a:gd name="connsiteY6" fmla="*/ 914400 h 1828800"/>
              <a:gd name="connsiteX0" fmla="*/ 157 w 1828957"/>
              <a:gd name="connsiteY0" fmla="*/ 914400 h 1847653"/>
              <a:gd name="connsiteX1" fmla="*/ 457357 w 1828957"/>
              <a:gd name="connsiteY1" fmla="*/ 0 h 1847653"/>
              <a:gd name="connsiteX2" fmla="*/ 1371757 w 1828957"/>
              <a:gd name="connsiteY2" fmla="*/ 0 h 1847653"/>
              <a:gd name="connsiteX3" fmla="*/ 1828957 w 1828957"/>
              <a:gd name="connsiteY3" fmla="*/ 914400 h 1847653"/>
              <a:gd name="connsiteX4" fmla="*/ 1390610 w 1828957"/>
              <a:gd name="connsiteY4" fmla="*/ 1847653 h 1847653"/>
              <a:gd name="connsiteX5" fmla="*/ 157 w 1828957"/>
              <a:gd name="connsiteY5" fmla="*/ 924339 h 1847653"/>
              <a:gd name="connsiteX6" fmla="*/ 157 w 1828957"/>
              <a:gd name="connsiteY6" fmla="*/ 914400 h 1847653"/>
              <a:gd name="connsiteX0" fmla="*/ 81 w 1828881"/>
              <a:gd name="connsiteY0" fmla="*/ 914400 h 1847653"/>
              <a:gd name="connsiteX1" fmla="*/ 457281 w 1828881"/>
              <a:gd name="connsiteY1" fmla="*/ 0 h 1847653"/>
              <a:gd name="connsiteX2" fmla="*/ 1371681 w 1828881"/>
              <a:gd name="connsiteY2" fmla="*/ 0 h 1847653"/>
              <a:gd name="connsiteX3" fmla="*/ 1828881 w 1828881"/>
              <a:gd name="connsiteY3" fmla="*/ 914400 h 1847653"/>
              <a:gd name="connsiteX4" fmla="*/ 1390534 w 1828881"/>
              <a:gd name="connsiteY4" fmla="*/ 1847653 h 1847653"/>
              <a:gd name="connsiteX5" fmla="*/ 81 w 1828881"/>
              <a:gd name="connsiteY5" fmla="*/ 924339 h 1847653"/>
              <a:gd name="connsiteX6" fmla="*/ 81 w 1828881"/>
              <a:gd name="connsiteY6" fmla="*/ 914400 h 1847653"/>
              <a:gd name="connsiteX0" fmla="*/ 67 w 1854657"/>
              <a:gd name="connsiteY0" fmla="*/ 914400 h 961534"/>
              <a:gd name="connsiteX1" fmla="*/ 457267 w 1854657"/>
              <a:gd name="connsiteY1" fmla="*/ 0 h 961534"/>
              <a:gd name="connsiteX2" fmla="*/ 1371667 w 1854657"/>
              <a:gd name="connsiteY2" fmla="*/ 0 h 961534"/>
              <a:gd name="connsiteX3" fmla="*/ 1828867 w 1854657"/>
              <a:gd name="connsiteY3" fmla="*/ 914400 h 961534"/>
              <a:gd name="connsiteX4" fmla="*/ 1795873 w 1854657"/>
              <a:gd name="connsiteY4" fmla="*/ 961534 h 961534"/>
              <a:gd name="connsiteX5" fmla="*/ 67 w 1854657"/>
              <a:gd name="connsiteY5" fmla="*/ 924339 h 961534"/>
              <a:gd name="connsiteX6" fmla="*/ 67 w 1854657"/>
              <a:gd name="connsiteY6" fmla="*/ 914400 h 961534"/>
              <a:gd name="connsiteX0" fmla="*/ 0 w 1828800"/>
              <a:gd name="connsiteY0" fmla="*/ 914400 h 961534"/>
              <a:gd name="connsiteX1" fmla="*/ 457200 w 1828800"/>
              <a:gd name="connsiteY1" fmla="*/ 0 h 961534"/>
              <a:gd name="connsiteX2" fmla="*/ 1371600 w 1828800"/>
              <a:gd name="connsiteY2" fmla="*/ 0 h 961534"/>
              <a:gd name="connsiteX3" fmla="*/ 1828800 w 1828800"/>
              <a:gd name="connsiteY3" fmla="*/ 914400 h 961534"/>
              <a:gd name="connsiteX4" fmla="*/ 1795806 w 1828800"/>
              <a:gd name="connsiteY4" fmla="*/ 961534 h 961534"/>
              <a:gd name="connsiteX5" fmla="*/ 1071718 w 1828800"/>
              <a:gd name="connsiteY5" fmla="*/ 904461 h 961534"/>
              <a:gd name="connsiteX6" fmla="*/ 0 w 1828800"/>
              <a:gd name="connsiteY6" fmla="*/ 924339 h 961534"/>
              <a:gd name="connsiteX7" fmla="*/ 0 w 1828800"/>
              <a:gd name="connsiteY7" fmla="*/ 914400 h 961534"/>
              <a:gd name="connsiteX0" fmla="*/ 0 w 1828800"/>
              <a:gd name="connsiteY0" fmla="*/ 914400 h 952107"/>
              <a:gd name="connsiteX1" fmla="*/ 457200 w 1828800"/>
              <a:gd name="connsiteY1" fmla="*/ 0 h 952107"/>
              <a:gd name="connsiteX2" fmla="*/ 1371600 w 1828800"/>
              <a:gd name="connsiteY2" fmla="*/ 0 h 952107"/>
              <a:gd name="connsiteX3" fmla="*/ 1828800 w 1828800"/>
              <a:gd name="connsiteY3" fmla="*/ 914400 h 952107"/>
              <a:gd name="connsiteX4" fmla="*/ 1795806 w 1828800"/>
              <a:gd name="connsiteY4" fmla="*/ 952107 h 952107"/>
              <a:gd name="connsiteX5" fmla="*/ 1071718 w 1828800"/>
              <a:gd name="connsiteY5" fmla="*/ 904461 h 952107"/>
              <a:gd name="connsiteX6" fmla="*/ 0 w 1828800"/>
              <a:gd name="connsiteY6" fmla="*/ 924339 h 952107"/>
              <a:gd name="connsiteX7" fmla="*/ 0 w 1828800"/>
              <a:gd name="connsiteY7" fmla="*/ 914400 h 952107"/>
              <a:gd name="connsiteX0" fmla="*/ 0 w 1828800"/>
              <a:gd name="connsiteY0" fmla="*/ 914400 h 933253"/>
              <a:gd name="connsiteX1" fmla="*/ 457200 w 1828800"/>
              <a:gd name="connsiteY1" fmla="*/ 0 h 933253"/>
              <a:gd name="connsiteX2" fmla="*/ 1371600 w 1828800"/>
              <a:gd name="connsiteY2" fmla="*/ 0 h 933253"/>
              <a:gd name="connsiteX3" fmla="*/ 1828800 w 1828800"/>
              <a:gd name="connsiteY3" fmla="*/ 914400 h 933253"/>
              <a:gd name="connsiteX4" fmla="*/ 1805233 w 1828800"/>
              <a:gd name="connsiteY4" fmla="*/ 933253 h 933253"/>
              <a:gd name="connsiteX5" fmla="*/ 1071718 w 1828800"/>
              <a:gd name="connsiteY5" fmla="*/ 904461 h 933253"/>
              <a:gd name="connsiteX6" fmla="*/ 0 w 1828800"/>
              <a:gd name="connsiteY6" fmla="*/ 924339 h 933253"/>
              <a:gd name="connsiteX7" fmla="*/ 0 w 1828800"/>
              <a:gd name="connsiteY7" fmla="*/ 914400 h 933253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0 w 1828800"/>
              <a:gd name="connsiteY6" fmla="*/ 924339 h 933254"/>
              <a:gd name="connsiteX7" fmla="*/ 18853 w 1828800"/>
              <a:gd name="connsiteY7" fmla="*/ 933254 h 933254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458974 w 1828800"/>
              <a:gd name="connsiteY6" fmla="*/ 913888 h 933254"/>
              <a:gd name="connsiteX7" fmla="*/ 0 w 1828800"/>
              <a:gd name="connsiteY7" fmla="*/ 924339 h 933254"/>
              <a:gd name="connsiteX8" fmla="*/ 18853 w 1828800"/>
              <a:gd name="connsiteY8" fmla="*/ 933254 h 9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933254">
                <a:moveTo>
                  <a:pt x="18853" y="933254"/>
                </a:moveTo>
                <a:lnTo>
                  <a:pt x="457200" y="0"/>
                </a:lnTo>
                <a:lnTo>
                  <a:pt x="1371600" y="0"/>
                </a:lnTo>
                <a:lnTo>
                  <a:pt x="1828800" y="914400"/>
                </a:lnTo>
                <a:lnTo>
                  <a:pt x="1805233" y="933253"/>
                </a:lnTo>
                <a:cubicBezTo>
                  <a:pt x="1779605" y="870322"/>
                  <a:pt x="1371019" y="910660"/>
                  <a:pt x="1071718" y="904461"/>
                </a:cubicBezTo>
                <a:cubicBezTo>
                  <a:pt x="847342" y="894949"/>
                  <a:pt x="637594" y="910575"/>
                  <a:pt x="458974" y="913888"/>
                </a:cubicBezTo>
                <a:cubicBezTo>
                  <a:pt x="280354" y="917201"/>
                  <a:pt x="73353" y="914827"/>
                  <a:pt x="0" y="924339"/>
                </a:cubicBezTo>
                <a:lnTo>
                  <a:pt x="18853" y="9332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Sechseck 25">
            <a:extLst>
              <a:ext uri="{FF2B5EF4-FFF2-40B4-BE49-F238E27FC236}">
                <a16:creationId xmlns:a16="http://schemas.microsoft.com/office/drawing/2014/main" id="{A6967E50-56BE-334E-32A2-7B5B6AC9FF05}"/>
              </a:ext>
            </a:extLst>
          </p:cNvPr>
          <p:cNvSpPr/>
          <p:nvPr/>
        </p:nvSpPr>
        <p:spPr>
          <a:xfrm rot="10800000">
            <a:off x="3213653" y="-18854"/>
            <a:ext cx="1828800" cy="933254"/>
          </a:xfrm>
          <a:custGeom>
            <a:avLst/>
            <a:gdLst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457200 w 1828800"/>
              <a:gd name="connsiteY5" fmla="*/ 1828800 h 1828800"/>
              <a:gd name="connsiteX6" fmla="*/ 0 w 1828800"/>
              <a:gd name="connsiteY6" fmla="*/ 914400 h 1828800"/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0 w 1828800"/>
              <a:gd name="connsiteY5" fmla="*/ 924339 h 1828800"/>
              <a:gd name="connsiteX6" fmla="*/ 0 w 1828800"/>
              <a:gd name="connsiteY6" fmla="*/ 914400 h 1828800"/>
              <a:gd name="connsiteX0" fmla="*/ 159 w 1828959"/>
              <a:gd name="connsiteY0" fmla="*/ 914400 h 1828800"/>
              <a:gd name="connsiteX1" fmla="*/ 457359 w 1828959"/>
              <a:gd name="connsiteY1" fmla="*/ 0 h 1828800"/>
              <a:gd name="connsiteX2" fmla="*/ 1371759 w 1828959"/>
              <a:gd name="connsiteY2" fmla="*/ 0 h 1828800"/>
              <a:gd name="connsiteX3" fmla="*/ 1828959 w 1828959"/>
              <a:gd name="connsiteY3" fmla="*/ 914400 h 1828800"/>
              <a:gd name="connsiteX4" fmla="*/ 1371759 w 1828959"/>
              <a:gd name="connsiteY4" fmla="*/ 1828800 h 1828800"/>
              <a:gd name="connsiteX5" fmla="*/ 159 w 1828959"/>
              <a:gd name="connsiteY5" fmla="*/ 924339 h 1828800"/>
              <a:gd name="connsiteX6" fmla="*/ 159 w 1828959"/>
              <a:gd name="connsiteY6" fmla="*/ 914400 h 1828800"/>
              <a:gd name="connsiteX0" fmla="*/ 157 w 1828957"/>
              <a:gd name="connsiteY0" fmla="*/ 914400 h 1847653"/>
              <a:gd name="connsiteX1" fmla="*/ 457357 w 1828957"/>
              <a:gd name="connsiteY1" fmla="*/ 0 h 1847653"/>
              <a:gd name="connsiteX2" fmla="*/ 1371757 w 1828957"/>
              <a:gd name="connsiteY2" fmla="*/ 0 h 1847653"/>
              <a:gd name="connsiteX3" fmla="*/ 1828957 w 1828957"/>
              <a:gd name="connsiteY3" fmla="*/ 914400 h 1847653"/>
              <a:gd name="connsiteX4" fmla="*/ 1390610 w 1828957"/>
              <a:gd name="connsiteY4" fmla="*/ 1847653 h 1847653"/>
              <a:gd name="connsiteX5" fmla="*/ 157 w 1828957"/>
              <a:gd name="connsiteY5" fmla="*/ 924339 h 1847653"/>
              <a:gd name="connsiteX6" fmla="*/ 157 w 1828957"/>
              <a:gd name="connsiteY6" fmla="*/ 914400 h 1847653"/>
              <a:gd name="connsiteX0" fmla="*/ 81 w 1828881"/>
              <a:gd name="connsiteY0" fmla="*/ 914400 h 1847653"/>
              <a:gd name="connsiteX1" fmla="*/ 457281 w 1828881"/>
              <a:gd name="connsiteY1" fmla="*/ 0 h 1847653"/>
              <a:gd name="connsiteX2" fmla="*/ 1371681 w 1828881"/>
              <a:gd name="connsiteY2" fmla="*/ 0 h 1847653"/>
              <a:gd name="connsiteX3" fmla="*/ 1828881 w 1828881"/>
              <a:gd name="connsiteY3" fmla="*/ 914400 h 1847653"/>
              <a:gd name="connsiteX4" fmla="*/ 1390534 w 1828881"/>
              <a:gd name="connsiteY4" fmla="*/ 1847653 h 1847653"/>
              <a:gd name="connsiteX5" fmla="*/ 81 w 1828881"/>
              <a:gd name="connsiteY5" fmla="*/ 924339 h 1847653"/>
              <a:gd name="connsiteX6" fmla="*/ 81 w 1828881"/>
              <a:gd name="connsiteY6" fmla="*/ 914400 h 1847653"/>
              <a:gd name="connsiteX0" fmla="*/ 67 w 1854657"/>
              <a:gd name="connsiteY0" fmla="*/ 914400 h 961534"/>
              <a:gd name="connsiteX1" fmla="*/ 457267 w 1854657"/>
              <a:gd name="connsiteY1" fmla="*/ 0 h 961534"/>
              <a:gd name="connsiteX2" fmla="*/ 1371667 w 1854657"/>
              <a:gd name="connsiteY2" fmla="*/ 0 h 961534"/>
              <a:gd name="connsiteX3" fmla="*/ 1828867 w 1854657"/>
              <a:gd name="connsiteY3" fmla="*/ 914400 h 961534"/>
              <a:gd name="connsiteX4" fmla="*/ 1795873 w 1854657"/>
              <a:gd name="connsiteY4" fmla="*/ 961534 h 961534"/>
              <a:gd name="connsiteX5" fmla="*/ 67 w 1854657"/>
              <a:gd name="connsiteY5" fmla="*/ 924339 h 961534"/>
              <a:gd name="connsiteX6" fmla="*/ 67 w 1854657"/>
              <a:gd name="connsiteY6" fmla="*/ 914400 h 961534"/>
              <a:gd name="connsiteX0" fmla="*/ 0 w 1828800"/>
              <a:gd name="connsiteY0" fmla="*/ 914400 h 961534"/>
              <a:gd name="connsiteX1" fmla="*/ 457200 w 1828800"/>
              <a:gd name="connsiteY1" fmla="*/ 0 h 961534"/>
              <a:gd name="connsiteX2" fmla="*/ 1371600 w 1828800"/>
              <a:gd name="connsiteY2" fmla="*/ 0 h 961534"/>
              <a:gd name="connsiteX3" fmla="*/ 1828800 w 1828800"/>
              <a:gd name="connsiteY3" fmla="*/ 914400 h 961534"/>
              <a:gd name="connsiteX4" fmla="*/ 1795806 w 1828800"/>
              <a:gd name="connsiteY4" fmla="*/ 961534 h 961534"/>
              <a:gd name="connsiteX5" fmla="*/ 1071718 w 1828800"/>
              <a:gd name="connsiteY5" fmla="*/ 904461 h 961534"/>
              <a:gd name="connsiteX6" fmla="*/ 0 w 1828800"/>
              <a:gd name="connsiteY6" fmla="*/ 924339 h 961534"/>
              <a:gd name="connsiteX7" fmla="*/ 0 w 1828800"/>
              <a:gd name="connsiteY7" fmla="*/ 914400 h 961534"/>
              <a:gd name="connsiteX0" fmla="*/ 0 w 1828800"/>
              <a:gd name="connsiteY0" fmla="*/ 914400 h 952107"/>
              <a:gd name="connsiteX1" fmla="*/ 457200 w 1828800"/>
              <a:gd name="connsiteY1" fmla="*/ 0 h 952107"/>
              <a:gd name="connsiteX2" fmla="*/ 1371600 w 1828800"/>
              <a:gd name="connsiteY2" fmla="*/ 0 h 952107"/>
              <a:gd name="connsiteX3" fmla="*/ 1828800 w 1828800"/>
              <a:gd name="connsiteY3" fmla="*/ 914400 h 952107"/>
              <a:gd name="connsiteX4" fmla="*/ 1795806 w 1828800"/>
              <a:gd name="connsiteY4" fmla="*/ 952107 h 952107"/>
              <a:gd name="connsiteX5" fmla="*/ 1071718 w 1828800"/>
              <a:gd name="connsiteY5" fmla="*/ 904461 h 952107"/>
              <a:gd name="connsiteX6" fmla="*/ 0 w 1828800"/>
              <a:gd name="connsiteY6" fmla="*/ 924339 h 952107"/>
              <a:gd name="connsiteX7" fmla="*/ 0 w 1828800"/>
              <a:gd name="connsiteY7" fmla="*/ 914400 h 952107"/>
              <a:gd name="connsiteX0" fmla="*/ 0 w 1828800"/>
              <a:gd name="connsiteY0" fmla="*/ 914400 h 933253"/>
              <a:gd name="connsiteX1" fmla="*/ 457200 w 1828800"/>
              <a:gd name="connsiteY1" fmla="*/ 0 h 933253"/>
              <a:gd name="connsiteX2" fmla="*/ 1371600 w 1828800"/>
              <a:gd name="connsiteY2" fmla="*/ 0 h 933253"/>
              <a:gd name="connsiteX3" fmla="*/ 1828800 w 1828800"/>
              <a:gd name="connsiteY3" fmla="*/ 914400 h 933253"/>
              <a:gd name="connsiteX4" fmla="*/ 1805233 w 1828800"/>
              <a:gd name="connsiteY4" fmla="*/ 933253 h 933253"/>
              <a:gd name="connsiteX5" fmla="*/ 1071718 w 1828800"/>
              <a:gd name="connsiteY5" fmla="*/ 904461 h 933253"/>
              <a:gd name="connsiteX6" fmla="*/ 0 w 1828800"/>
              <a:gd name="connsiteY6" fmla="*/ 924339 h 933253"/>
              <a:gd name="connsiteX7" fmla="*/ 0 w 1828800"/>
              <a:gd name="connsiteY7" fmla="*/ 914400 h 933253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0 w 1828800"/>
              <a:gd name="connsiteY6" fmla="*/ 924339 h 933254"/>
              <a:gd name="connsiteX7" fmla="*/ 18853 w 1828800"/>
              <a:gd name="connsiteY7" fmla="*/ 933254 h 933254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458974 w 1828800"/>
              <a:gd name="connsiteY6" fmla="*/ 913888 h 933254"/>
              <a:gd name="connsiteX7" fmla="*/ 0 w 1828800"/>
              <a:gd name="connsiteY7" fmla="*/ 924339 h 933254"/>
              <a:gd name="connsiteX8" fmla="*/ 18853 w 1828800"/>
              <a:gd name="connsiteY8" fmla="*/ 933254 h 9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933254">
                <a:moveTo>
                  <a:pt x="18853" y="933254"/>
                </a:moveTo>
                <a:lnTo>
                  <a:pt x="457200" y="0"/>
                </a:lnTo>
                <a:lnTo>
                  <a:pt x="1371600" y="0"/>
                </a:lnTo>
                <a:lnTo>
                  <a:pt x="1828800" y="914400"/>
                </a:lnTo>
                <a:lnTo>
                  <a:pt x="1805233" y="933253"/>
                </a:lnTo>
                <a:cubicBezTo>
                  <a:pt x="1779605" y="870322"/>
                  <a:pt x="1371019" y="910660"/>
                  <a:pt x="1071718" y="904461"/>
                </a:cubicBezTo>
                <a:cubicBezTo>
                  <a:pt x="847342" y="894949"/>
                  <a:pt x="637594" y="910575"/>
                  <a:pt x="458974" y="913888"/>
                </a:cubicBezTo>
                <a:cubicBezTo>
                  <a:pt x="280354" y="917201"/>
                  <a:pt x="73353" y="914827"/>
                  <a:pt x="0" y="924339"/>
                </a:cubicBezTo>
                <a:lnTo>
                  <a:pt x="18853" y="9332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Sechseck 25">
            <a:extLst>
              <a:ext uri="{FF2B5EF4-FFF2-40B4-BE49-F238E27FC236}">
                <a16:creationId xmlns:a16="http://schemas.microsoft.com/office/drawing/2014/main" id="{F6F4B69E-42D3-AA43-D76A-31B9E7797670}"/>
              </a:ext>
            </a:extLst>
          </p:cNvPr>
          <p:cNvSpPr/>
          <p:nvPr/>
        </p:nvSpPr>
        <p:spPr>
          <a:xfrm rot="10800000">
            <a:off x="495226" y="7650"/>
            <a:ext cx="1828800" cy="933254"/>
          </a:xfrm>
          <a:custGeom>
            <a:avLst/>
            <a:gdLst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457200 w 1828800"/>
              <a:gd name="connsiteY5" fmla="*/ 1828800 h 1828800"/>
              <a:gd name="connsiteX6" fmla="*/ 0 w 1828800"/>
              <a:gd name="connsiteY6" fmla="*/ 914400 h 1828800"/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0 w 1828800"/>
              <a:gd name="connsiteY5" fmla="*/ 924339 h 1828800"/>
              <a:gd name="connsiteX6" fmla="*/ 0 w 1828800"/>
              <a:gd name="connsiteY6" fmla="*/ 914400 h 1828800"/>
              <a:gd name="connsiteX0" fmla="*/ 159 w 1828959"/>
              <a:gd name="connsiteY0" fmla="*/ 914400 h 1828800"/>
              <a:gd name="connsiteX1" fmla="*/ 457359 w 1828959"/>
              <a:gd name="connsiteY1" fmla="*/ 0 h 1828800"/>
              <a:gd name="connsiteX2" fmla="*/ 1371759 w 1828959"/>
              <a:gd name="connsiteY2" fmla="*/ 0 h 1828800"/>
              <a:gd name="connsiteX3" fmla="*/ 1828959 w 1828959"/>
              <a:gd name="connsiteY3" fmla="*/ 914400 h 1828800"/>
              <a:gd name="connsiteX4" fmla="*/ 1371759 w 1828959"/>
              <a:gd name="connsiteY4" fmla="*/ 1828800 h 1828800"/>
              <a:gd name="connsiteX5" fmla="*/ 159 w 1828959"/>
              <a:gd name="connsiteY5" fmla="*/ 924339 h 1828800"/>
              <a:gd name="connsiteX6" fmla="*/ 159 w 1828959"/>
              <a:gd name="connsiteY6" fmla="*/ 914400 h 1828800"/>
              <a:gd name="connsiteX0" fmla="*/ 157 w 1828957"/>
              <a:gd name="connsiteY0" fmla="*/ 914400 h 1847653"/>
              <a:gd name="connsiteX1" fmla="*/ 457357 w 1828957"/>
              <a:gd name="connsiteY1" fmla="*/ 0 h 1847653"/>
              <a:gd name="connsiteX2" fmla="*/ 1371757 w 1828957"/>
              <a:gd name="connsiteY2" fmla="*/ 0 h 1847653"/>
              <a:gd name="connsiteX3" fmla="*/ 1828957 w 1828957"/>
              <a:gd name="connsiteY3" fmla="*/ 914400 h 1847653"/>
              <a:gd name="connsiteX4" fmla="*/ 1390610 w 1828957"/>
              <a:gd name="connsiteY4" fmla="*/ 1847653 h 1847653"/>
              <a:gd name="connsiteX5" fmla="*/ 157 w 1828957"/>
              <a:gd name="connsiteY5" fmla="*/ 924339 h 1847653"/>
              <a:gd name="connsiteX6" fmla="*/ 157 w 1828957"/>
              <a:gd name="connsiteY6" fmla="*/ 914400 h 1847653"/>
              <a:gd name="connsiteX0" fmla="*/ 81 w 1828881"/>
              <a:gd name="connsiteY0" fmla="*/ 914400 h 1847653"/>
              <a:gd name="connsiteX1" fmla="*/ 457281 w 1828881"/>
              <a:gd name="connsiteY1" fmla="*/ 0 h 1847653"/>
              <a:gd name="connsiteX2" fmla="*/ 1371681 w 1828881"/>
              <a:gd name="connsiteY2" fmla="*/ 0 h 1847653"/>
              <a:gd name="connsiteX3" fmla="*/ 1828881 w 1828881"/>
              <a:gd name="connsiteY3" fmla="*/ 914400 h 1847653"/>
              <a:gd name="connsiteX4" fmla="*/ 1390534 w 1828881"/>
              <a:gd name="connsiteY4" fmla="*/ 1847653 h 1847653"/>
              <a:gd name="connsiteX5" fmla="*/ 81 w 1828881"/>
              <a:gd name="connsiteY5" fmla="*/ 924339 h 1847653"/>
              <a:gd name="connsiteX6" fmla="*/ 81 w 1828881"/>
              <a:gd name="connsiteY6" fmla="*/ 914400 h 1847653"/>
              <a:gd name="connsiteX0" fmla="*/ 67 w 1854657"/>
              <a:gd name="connsiteY0" fmla="*/ 914400 h 961534"/>
              <a:gd name="connsiteX1" fmla="*/ 457267 w 1854657"/>
              <a:gd name="connsiteY1" fmla="*/ 0 h 961534"/>
              <a:gd name="connsiteX2" fmla="*/ 1371667 w 1854657"/>
              <a:gd name="connsiteY2" fmla="*/ 0 h 961534"/>
              <a:gd name="connsiteX3" fmla="*/ 1828867 w 1854657"/>
              <a:gd name="connsiteY3" fmla="*/ 914400 h 961534"/>
              <a:gd name="connsiteX4" fmla="*/ 1795873 w 1854657"/>
              <a:gd name="connsiteY4" fmla="*/ 961534 h 961534"/>
              <a:gd name="connsiteX5" fmla="*/ 67 w 1854657"/>
              <a:gd name="connsiteY5" fmla="*/ 924339 h 961534"/>
              <a:gd name="connsiteX6" fmla="*/ 67 w 1854657"/>
              <a:gd name="connsiteY6" fmla="*/ 914400 h 961534"/>
              <a:gd name="connsiteX0" fmla="*/ 0 w 1828800"/>
              <a:gd name="connsiteY0" fmla="*/ 914400 h 961534"/>
              <a:gd name="connsiteX1" fmla="*/ 457200 w 1828800"/>
              <a:gd name="connsiteY1" fmla="*/ 0 h 961534"/>
              <a:gd name="connsiteX2" fmla="*/ 1371600 w 1828800"/>
              <a:gd name="connsiteY2" fmla="*/ 0 h 961534"/>
              <a:gd name="connsiteX3" fmla="*/ 1828800 w 1828800"/>
              <a:gd name="connsiteY3" fmla="*/ 914400 h 961534"/>
              <a:gd name="connsiteX4" fmla="*/ 1795806 w 1828800"/>
              <a:gd name="connsiteY4" fmla="*/ 961534 h 961534"/>
              <a:gd name="connsiteX5" fmla="*/ 1071718 w 1828800"/>
              <a:gd name="connsiteY5" fmla="*/ 904461 h 961534"/>
              <a:gd name="connsiteX6" fmla="*/ 0 w 1828800"/>
              <a:gd name="connsiteY6" fmla="*/ 924339 h 961534"/>
              <a:gd name="connsiteX7" fmla="*/ 0 w 1828800"/>
              <a:gd name="connsiteY7" fmla="*/ 914400 h 961534"/>
              <a:gd name="connsiteX0" fmla="*/ 0 w 1828800"/>
              <a:gd name="connsiteY0" fmla="*/ 914400 h 952107"/>
              <a:gd name="connsiteX1" fmla="*/ 457200 w 1828800"/>
              <a:gd name="connsiteY1" fmla="*/ 0 h 952107"/>
              <a:gd name="connsiteX2" fmla="*/ 1371600 w 1828800"/>
              <a:gd name="connsiteY2" fmla="*/ 0 h 952107"/>
              <a:gd name="connsiteX3" fmla="*/ 1828800 w 1828800"/>
              <a:gd name="connsiteY3" fmla="*/ 914400 h 952107"/>
              <a:gd name="connsiteX4" fmla="*/ 1795806 w 1828800"/>
              <a:gd name="connsiteY4" fmla="*/ 952107 h 952107"/>
              <a:gd name="connsiteX5" fmla="*/ 1071718 w 1828800"/>
              <a:gd name="connsiteY5" fmla="*/ 904461 h 952107"/>
              <a:gd name="connsiteX6" fmla="*/ 0 w 1828800"/>
              <a:gd name="connsiteY6" fmla="*/ 924339 h 952107"/>
              <a:gd name="connsiteX7" fmla="*/ 0 w 1828800"/>
              <a:gd name="connsiteY7" fmla="*/ 914400 h 952107"/>
              <a:gd name="connsiteX0" fmla="*/ 0 w 1828800"/>
              <a:gd name="connsiteY0" fmla="*/ 914400 h 933253"/>
              <a:gd name="connsiteX1" fmla="*/ 457200 w 1828800"/>
              <a:gd name="connsiteY1" fmla="*/ 0 h 933253"/>
              <a:gd name="connsiteX2" fmla="*/ 1371600 w 1828800"/>
              <a:gd name="connsiteY2" fmla="*/ 0 h 933253"/>
              <a:gd name="connsiteX3" fmla="*/ 1828800 w 1828800"/>
              <a:gd name="connsiteY3" fmla="*/ 914400 h 933253"/>
              <a:gd name="connsiteX4" fmla="*/ 1805233 w 1828800"/>
              <a:gd name="connsiteY4" fmla="*/ 933253 h 933253"/>
              <a:gd name="connsiteX5" fmla="*/ 1071718 w 1828800"/>
              <a:gd name="connsiteY5" fmla="*/ 904461 h 933253"/>
              <a:gd name="connsiteX6" fmla="*/ 0 w 1828800"/>
              <a:gd name="connsiteY6" fmla="*/ 924339 h 933253"/>
              <a:gd name="connsiteX7" fmla="*/ 0 w 1828800"/>
              <a:gd name="connsiteY7" fmla="*/ 914400 h 933253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0 w 1828800"/>
              <a:gd name="connsiteY6" fmla="*/ 924339 h 933254"/>
              <a:gd name="connsiteX7" fmla="*/ 18853 w 1828800"/>
              <a:gd name="connsiteY7" fmla="*/ 933254 h 933254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458974 w 1828800"/>
              <a:gd name="connsiteY6" fmla="*/ 913888 h 933254"/>
              <a:gd name="connsiteX7" fmla="*/ 0 w 1828800"/>
              <a:gd name="connsiteY7" fmla="*/ 924339 h 933254"/>
              <a:gd name="connsiteX8" fmla="*/ 18853 w 1828800"/>
              <a:gd name="connsiteY8" fmla="*/ 933254 h 9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933254">
                <a:moveTo>
                  <a:pt x="18853" y="933254"/>
                </a:moveTo>
                <a:lnTo>
                  <a:pt x="457200" y="0"/>
                </a:lnTo>
                <a:lnTo>
                  <a:pt x="1371600" y="0"/>
                </a:lnTo>
                <a:lnTo>
                  <a:pt x="1828800" y="914400"/>
                </a:lnTo>
                <a:lnTo>
                  <a:pt x="1805233" y="933253"/>
                </a:lnTo>
                <a:cubicBezTo>
                  <a:pt x="1779605" y="870322"/>
                  <a:pt x="1371019" y="910660"/>
                  <a:pt x="1071718" y="904461"/>
                </a:cubicBezTo>
                <a:cubicBezTo>
                  <a:pt x="847342" y="894949"/>
                  <a:pt x="637594" y="910575"/>
                  <a:pt x="458974" y="913888"/>
                </a:cubicBezTo>
                <a:cubicBezTo>
                  <a:pt x="280354" y="917201"/>
                  <a:pt x="73353" y="914827"/>
                  <a:pt x="0" y="924339"/>
                </a:cubicBezTo>
                <a:lnTo>
                  <a:pt x="18853" y="9332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Sechseck 25">
            <a:extLst>
              <a:ext uri="{FF2B5EF4-FFF2-40B4-BE49-F238E27FC236}">
                <a16:creationId xmlns:a16="http://schemas.microsoft.com/office/drawing/2014/main" id="{5A50DBD0-46ED-4730-FF6A-4C6101BABA47}"/>
              </a:ext>
            </a:extLst>
          </p:cNvPr>
          <p:cNvSpPr/>
          <p:nvPr/>
        </p:nvSpPr>
        <p:spPr>
          <a:xfrm rot="10800000">
            <a:off x="8703362" y="20390"/>
            <a:ext cx="1828800" cy="933254"/>
          </a:xfrm>
          <a:custGeom>
            <a:avLst/>
            <a:gdLst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457200 w 1828800"/>
              <a:gd name="connsiteY5" fmla="*/ 1828800 h 1828800"/>
              <a:gd name="connsiteX6" fmla="*/ 0 w 1828800"/>
              <a:gd name="connsiteY6" fmla="*/ 914400 h 1828800"/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0 w 1828800"/>
              <a:gd name="connsiteY5" fmla="*/ 924339 h 1828800"/>
              <a:gd name="connsiteX6" fmla="*/ 0 w 1828800"/>
              <a:gd name="connsiteY6" fmla="*/ 914400 h 1828800"/>
              <a:gd name="connsiteX0" fmla="*/ 159 w 1828959"/>
              <a:gd name="connsiteY0" fmla="*/ 914400 h 1828800"/>
              <a:gd name="connsiteX1" fmla="*/ 457359 w 1828959"/>
              <a:gd name="connsiteY1" fmla="*/ 0 h 1828800"/>
              <a:gd name="connsiteX2" fmla="*/ 1371759 w 1828959"/>
              <a:gd name="connsiteY2" fmla="*/ 0 h 1828800"/>
              <a:gd name="connsiteX3" fmla="*/ 1828959 w 1828959"/>
              <a:gd name="connsiteY3" fmla="*/ 914400 h 1828800"/>
              <a:gd name="connsiteX4" fmla="*/ 1371759 w 1828959"/>
              <a:gd name="connsiteY4" fmla="*/ 1828800 h 1828800"/>
              <a:gd name="connsiteX5" fmla="*/ 159 w 1828959"/>
              <a:gd name="connsiteY5" fmla="*/ 924339 h 1828800"/>
              <a:gd name="connsiteX6" fmla="*/ 159 w 1828959"/>
              <a:gd name="connsiteY6" fmla="*/ 914400 h 1828800"/>
              <a:gd name="connsiteX0" fmla="*/ 157 w 1828957"/>
              <a:gd name="connsiteY0" fmla="*/ 914400 h 1847653"/>
              <a:gd name="connsiteX1" fmla="*/ 457357 w 1828957"/>
              <a:gd name="connsiteY1" fmla="*/ 0 h 1847653"/>
              <a:gd name="connsiteX2" fmla="*/ 1371757 w 1828957"/>
              <a:gd name="connsiteY2" fmla="*/ 0 h 1847653"/>
              <a:gd name="connsiteX3" fmla="*/ 1828957 w 1828957"/>
              <a:gd name="connsiteY3" fmla="*/ 914400 h 1847653"/>
              <a:gd name="connsiteX4" fmla="*/ 1390610 w 1828957"/>
              <a:gd name="connsiteY4" fmla="*/ 1847653 h 1847653"/>
              <a:gd name="connsiteX5" fmla="*/ 157 w 1828957"/>
              <a:gd name="connsiteY5" fmla="*/ 924339 h 1847653"/>
              <a:gd name="connsiteX6" fmla="*/ 157 w 1828957"/>
              <a:gd name="connsiteY6" fmla="*/ 914400 h 1847653"/>
              <a:gd name="connsiteX0" fmla="*/ 81 w 1828881"/>
              <a:gd name="connsiteY0" fmla="*/ 914400 h 1847653"/>
              <a:gd name="connsiteX1" fmla="*/ 457281 w 1828881"/>
              <a:gd name="connsiteY1" fmla="*/ 0 h 1847653"/>
              <a:gd name="connsiteX2" fmla="*/ 1371681 w 1828881"/>
              <a:gd name="connsiteY2" fmla="*/ 0 h 1847653"/>
              <a:gd name="connsiteX3" fmla="*/ 1828881 w 1828881"/>
              <a:gd name="connsiteY3" fmla="*/ 914400 h 1847653"/>
              <a:gd name="connsiteX4" fmla="*/ 1390534 w 1828881"/>
              <a:gd name="connsiteY4" fmla="*/ 1847653 h 1847653"/>
              <a:gd name="connsiteX5" fmla="*/ 81 w 1828881"/>
              <a:gd name="connsiteY5" fmla="*/ 924339 h 1847653"/>
              <a:gd name="connsiteX6" fmla="*/ 81 w 1828881"/>
              <a:gd name="connsiteY6" fmla="*/ 914400 h 1847653"/>
              <a:gd name="connsiteX0" fmla="*/ 67 w 1854657"/>
              <a:gd name="connsiteY0" fmla="*/ 914400 h 961534"/>
              <a:gd name="connsiteX1" fmla="*/ 457267 w 1854657"/>
              <a:gd name="connsiteY1" fmla="*/ 0 h 961534"/>
              <a:gd name="connsiteX2" fmla="*/ 1371667 w 1854657"/>
              <a:gd name="connsiteY2" fmla="*/ 0 h 961534"/>
              <a:gd name="connsiteX3" fmla="*/ 1828867 w 1854657"/>
              <a:gd name="connsiteY3" fmla="*/ 914400 h 961534"/>
              <a:gd name="connsiteX4" fmla="*/ 1795873 w 1854657"/>
              <a:gd name="connsiteY4" fmla="*/ 961534 h 961534"/>
              <a:gd name="connsiteX5" fmla="*/ 67 w 1854657"/>
              <a:gd name="connsiteY5" fmla="*/ 924339 h 961534"/>
              <a:gd name="connsiteX6" fmla="*/ 67 w 1854657"/>
              <a:gd name="connsiteY6" fmla="*/ 914400 h 961534"/>
              <a:gd name="connsiteX0" fmla="*/ 0 w 1828800"/>
              <a:gd name="connsiteY0" fmla="*/ 914400 h 961534"/>
              <a:gd name="connsiteX1" fmla="*/ 457200 w 1828800"/>
              <a:gd name="connsiteY1" fmla="*/ 0 h 961534"/>
              <a:gd name="connsiteX2" fmla="*/ 1371600 w 1828800"/>
              <a:gd name="connsiteY2" fmla="*/ 0 h 961534"/>
              <a:gd name="connsiteX3" fmla="*/ 1828800 w 1828800"/>
              <a:gd name="connsiteY3" fmla="*/ 914400 h 961534"/>
              <a:gd name="connsiteX4" fmla="*/ 1795806 w 1828800"/>
              <a:gd name="connsiteY4" fmla="*/ 961534 h 961534"/>
              <a:gd name="connsiteX5" fmla="*/ 1071718 w 1828800"/>
              <a:gd name="connsiteY5" fmla="*/ 904461 h 961534"/>
              <a:gd name="connsiteX6" fmla="*/ 0 w 1828800"/>
              <a:gd name="connsiteY6" fmla="*/ 924339 h 961534"/>
              <a:gd name="connsiteX7" fmla="*/ 0 w 1828800"/>
              <a:gd name="connsiteY7" fmla="*/ 914400 h 961534"/>
              <a:gd name="connsiteX0" fmla="*/ 0 w 1828800"/>
              <a:gd name="connsiteY0" fmla="*/ 914400 h 952107"/>
              <a:gd name="connsiteX1" fmla="*/ 457200 w 1828800"/>
              <a:gd name="connsiteY1" fmla="*/ 0 h 952107"/>
              <a:gd name="connsiteX2" fmla="*/ 1371600 w 1828800"/>
              <a:gd name="connsiteY2" fmla="*/ 0 h 952107"/>
              <a:gd name="connsiteX3" fmla="*/ 1828800 w 1828800"/>
              <a:gd name="connsiteY3" fmla="*/ 914400 h 952107"/>
              <a:gd name="connsiteX4" fmla="*/ 1795806 w 1828800"/>
              <a:gd name="connsiteY4" fmla="*/ 952107 h 952107"/>
              <a:gd name="connsiteX5" fmla="*/ 1071718 w 1828800"/>
              <a:gd name="connsiteY5" fmla="*/ 904461 h 952107"/>
              <a:gd name="connsiteX6" fmla="*/ 0 w 1828800"/>
              <a:gd name="connsiteY6" fmla="*/ 924339 h 952107"/>
              <a:gd name="connsiteX7" fmla="*/ 0 w 1828800"/>
              <a:gd name="connsiteY7" fmla="*/ 914400 h 952107"/>
              <a:gd name="connsiteX0" fmla="*/ 0 w 1828800"/>
              <a:gd name="connsiteY0" fmla="*/ 914400 h 933253"/>
              <a:gd name="connsiteX1" fmla="*/ 457200 w 1828800"/>
              <a:gd name="connsiteY1" fmla="*/ 0 h 933253"/>
              <a:gd name="connsiteX2" fmla="*/ 1371600 w 1828800"/>
              <a:gd name="connsiteY2" fmla="*/ 0 h 933253"/>
              <a:gd name="connsiteX3" fmla="*/ 1828800 w 1828800"/>
              <a:gd name="connsiteY3" fmla="*/ 914400 h 933253"/>
              <a:gd name="connsiteX4" fmla="*/ 1805233 w 1828800"/>
              <a:gd name="connsiteY4" fmla="*/ 933253 h 933253"/>
              <a:gd name="connsiteX5" fmla="*/ 1071718 w 1828800"/>
              <a:gd name="connsiteY5" fmla="*/ 904461 h 933253"/>
              <a:gd name="connsiteX6" fmla="*/ 0 w 1828800"/>
              <a:gd name="connsiteY6" fmla="*/ 924339 h 933253"/>
              <a:gd name="connsiteX7" fmla="*/ 0 w 1828800"/>
              <a:gd name="connsiteY7" fmla="*/ 914400 h 933253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0 w 1828800"/>
              <a:gd name="connsiteY6" fmla="*/ 924339 h 933254"/>
              <a:gd name="connsiteX7" fmla="*/ 18853 w 1828800"/>
              <a:gd name="connsiteY7" fmla="*/ 933254 h 933254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458974 w 1828800"/>
              <a:gd name="connsiteY6" fmla="*/ 913888 h 933254"/>
              <a:gd name="connsiteX7" fmla="*/ 0 w 1828800"/>
              <a:gd name="connsiteY7" fmla="*/ 924339 h 933254"/>
              <a:gd name="connsiteX8" fmla="*/ 18853 w 1828800"/>
              <a:gd name="connsiteY8" fmla="*/ 933254 h 9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933254">
                <a:moveTo>
                  <a:pt x="18853" y="933254"/>
                </a:moveTo>
                <a:lnTo>
                  <a:pt x="457200" y="0"/>
                </a:lnTo>
                <a:lnTo>
                  <a:pt x="1371600" y="0"/>
                </a:lnTo>
                <a:lnTo>
                  <a:pt x="1828800" y="914400"/>
                </a:lnTo>
                <a:lnTo>
                  <a:pt x="1805233" y="933253"/>
                </a:lnTo>
                <a:cubicBezTo>
                  <a:pt x="1779605" y="870322"/>
                  <a:pt x="1371019" y="910660"/>
                  <a:pt x="1071718" y="904461"/>
                </a:cubicBezTo>
                <a:cubicBezTo>
                  <a:pt x="847342" y="894949"/>
                  <a:pt x="637594" y="910575"/>
                  <a:pt x="458974" y="913888"/>
                </a:cubicBezTo>
                <a:cubicBezTo>
                  <a:pt x="280354" y="917201"/>
                  <a:pt x="73353" y="914827"/>
                  <a:pt x="0" y="924339"/>
                </a:cubicBezTo>
                <a:lnTo>
                  <a:pt x="18853" y="9332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Sechseck 25">
            <a:extLst>
              <a:ext uri="{FF2B5EF4-FFF2-40B4-BE49-F238E27FC236}">
                <a16:creationId xmlns:a16="http://schemas.microsoft.com/office/drawing/2014/main" id="{8A547364-F1EC-5C28-DF27-BCA429C7C8E0}"/>
              </a:ext>
            </a:extLst>
          </p:cNvPr>
          <p:cNvSpPr/>
          <p:nvPr/>
        </p:nvSpPr>
        <p:spPr>
          <a:xfrm rot="10800000">
            <a:off x="5923797" y="0"/>
            <a:ext cx="1828800" cy="933254"/>
          </a:xfrm>
          <a:custGeom>
            <a:avLst/>
            <a:gdLst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457200 w 1828800"/>
              <a:gd name="connsiteY5" fmla="*/ 1828800 h 1828800"/>
              <a:gd name="connsiteX6" fmla="*/ 0 w 1828800"/>
              <a:gd name="connsiteY6" fmla="*/ 914400 h 1828800"/>
              <a:gd name="connsiteX0" fmla="*/ 0 w 1828800"/>
              <a:gd name="connsiteY0" fmla="*/ 914400 h 1828800"/>
              <a:gd name="connsiteX1" fmla="*/ 457200 w 1828800"/>
              <a:gd name="connsiteY1" fmla="*/ 0 h 1828800"/>
              <a:gd name="connsiteX2" fmla="*/ 1371600 w 1828800"/>
              <a:gd name="connsiteY2" fmla="*/ 0 h 1828800"/>
              <a:gd name="connsiteX3" fmla="*/ 1828800 w 1828800"/>
              <a:gd name="connsiteY3" fmla="*/ 914400 h 1828800"/>
              <a:gd name="connsiteX4" fmla="*/ 1371600 w 1828800"/>
              <a:gd name="connsiteY4" fmla="*/ 1828800 h 1828800"/>
              <a:gd name="connsiteX5" fmla="*/ 0 w 1828800"/>
              <a:gd name="connsiteY5" fmla="*/ 924339 h 1828800"/>
              <a:gd name="connsiteX6" fmla="*/ 0 w 1828800"/>
              <a:gd name="connsiteY6" fmla="*/ 914400 h 1828800"/>
              <a:gd name="connsiteX0" fmla="*/ 159 w 1828959"/>
              <a:gd name="connsiteY0" fmla="*/ 914400 h 1828800"/>
              <a:gd name="connsiteX1" fmla="*/ 457359 w 1828959"/>
              <a:gd name="connsiteY1" fmla="*/ 0 h 1828800"/>
              <a:gd name="connsiteX2" fmla="*/ 1371759 w 1828959"/>
              <a:gd name="connsiteY2" fmla="*/ 0 h 1828800"/>
              <a:gd name="connsiteX3" fmla="*/ 1828959 w 1828959"/>
              <a:gd name="connsiteY3" fmla="*/ 914400 h 1828800"/>
              <a:gd name="connsiteX4" fmla="*/ 1371759 w 1828959"/>
              <a:gd name="connsiteY4" fmla="*/ 1828800 h 1828800"/>
              <a:gd name="connsiteX5" fmla="*/ 159 w 1828959"/>
              <a:gd name="connsiteY5" fmla="*/ 924339 h 1828800"/>
              <a:gd name="connsiteX6" fmla="*/ 159 w 1828959"/>
              <a:gd name="connsiteY6" fmla="*/ 914400 h 1828800"/>
              <a:gd name="connsiteX0" fmla="*/ 157 w 1828957"/>
              <a:gd name="connsiteY0" fmla="*/ 914400 h 1847653"/>
              <a:gd name="connsiteX1" fmla="*/ 457357 w 1828957"/>
              <a:gd name="connsiteY1" fmla="*/ 0 h 1847653"/>
              <a:gd name="connsiteX2" fmla="*/ 1371757 w 1828957"/>
              <a:gd name="connsiteY2" fmla="*/ 0 h 1847653"/>
              <a:gd name="connsiteX3" fmla="*/ 1828957 w 1828957"/>
              <a:gd name="connsiteY3" fmla="*/ 914400 h 1847653"/>
              <a:gd name="connsiteX4" fmla="*/ 1390610 w 1828957"/>
              <a:gd name="connsiteY4" fmla="*/ 1847653 h 1847653"/>
              <a:gd name="connsiteX5" fmla="*/ 157 w 1828957"/>
              <a:gd name="connsiteY5" fmla="*/ 924339 h 1847653"/>
              <a:gd name="connsiteX6" fmla="*/ 157 w 1828957"/>
              <a:gd name="connsiteY6" fmla="*/ 914400 h 1847653"/>
              <a:gd name="connsiteX0" fmla="*/ 81 w 1828881"/>
              <a:gd name="connsiteY0" fmla="*/ 914400 h 1847653"/>
              <a:gd name="connsiteX1" fmla="*/ 457281 w 1828881"/>
              <a:gd name="connsiteY1" fmla="*/ 0 h 1847653"/>
              <a:gd name="connsiteX2" fmla="*/ 1371681 w 1828881"/>
              <a:gd name="connsiteY2" fmla="*/ 0 h 1847653"/>
              <a:gd name="connsiteX3" fmla="*/ 1828881 w 1828881"/>
              <a:gd name="connsiteY3" fmla="*/ 914400 h 1847653"/>
              <a:gd name="connsiteX4" fmla="*/ 1390534 w 1828881"/>
              <a:gd name="connsiteY4" fmla="*/ 1847653 h 1847653"/>
              <a:gd name="connsiteX5" fmla="*/ 81 w 1828881"/>
              <a:gd name="connsiteY5" fmla="*/ 924339 h 1847653"/>
              <a:gd name="connsiteX6" fmla="*/ 81 w 1828881"/>
              <a:gd name="connsiteY6" fmla="*/ 914400 h 1847653"/>
              <a:gd name="connsiteX0" fmla="*/ 67 w 1854657"/>
              <a:gd name="connsiteY0" fmla="*/ 914400 h 961534"/>
              <a:gd name="connsiteX1" fmla="*/ 457267 w 1854657"/>
              <a:gd name="connsiteY1" fmla="*/ 0 h 961534"/>
              <a:gd name="connsiteX2" fmla="*/ 1371667 w 1854657"/>
              <a:gd name="connsiteY2" fmla="*/ 0 h 961534"/>
              <a:gd name="connsiteX3" fmla="*/ 1828867 w 1854657"/>
              <a:gd name="connsiteY3" fmla="*/ 914400 h 961534"/>
              <a:gd name="connsiteX4" fmla="*/ 1795873 w 1854657"/>
              <a:gd name="connsiteY4" fmla="*/ 961534 h 961534"/>
              <a:gd name="connsiteX5" fmla="*/ 67 w 1854657"/>
              <a:gd name="connsiteY5" fmla="*/ 924339 h 961534"/>
              <a:gd name="connsiteX6" fmla="*/ 67 w 1854657"/>
              <a:gd name="connsiteY6" fmla="*/ 914400 h 961534"/>
              <a:gd name="connsiteX0" fmla="*/ 0 w 1828800"/>
              <a:gd name="connsiteY0" fmla="*/ 914400 h 961534"/>
              <a:gd name="connsiteX1" fmla="*/ 457200 w 1828800"/>
              <a:gd name="connsiteY1" fmla="*/ 0 h 961534"/>
              <a:gd name="connsiteX2" fmla="*/ 1371600 w 1828800"/>
              <a:gd name="connsiteY2" fmla="*/ 0 h 961534"/>
              <a:gd name="connsiteX3" fmla="*/ 1828800 w 1828800"/>
              <a:gd name="connsiteY3" fmla="*/ 914400 h 961534"/>
              <a:gd name="connsiteX4" fmla="*/ 1795806 w 1828800"/>
              <a:gd name="connsiteY4" fmla="*/ 961534 h 961534"/>
              <a:gd name="connsiteX5" fmla="*/ 1071718 w 1828800"/>
              <a:gd name="connsiteY5" fmla="*/ 904461 h 961534"/>
              <a:gd name="connsiteX6" fmla="*/ 0 w 1828800"/>
              <a:gd name="connsiteY6" fmla="*/ 924339 h 961534"/>
              <a:gd name="connsiteX7" fmla="*/ 0 w 1828800"/>
              <a:gd name="connsiteY7" fmla="*/ 914400 h 961534"/>
              <a:gd name="connsiteX0" fmla="*/ 0 w 1828800"/>
              <a:gd name="connsiteY0" fmla="*/ 914400 h 952107"/>
              <a:gd name="connsiteX1" fmla="*/ 457200 w 1828800"/>
              <a:gd name="connsiteY1" fmla="*/ 0 h 952107"/>
              <a:gd name="connsiteX2" fmla="*/ 1371600 w 1828800"/>
              <a:gd name="connsiteY2" fmla="*/ 0 h 952107"/>
              <a:gd name="connsiteX3" fmla="*/ 1828800 w 1828800"/>
              <a:gd name="connsiteY3" fmla="*/ 914400 h 952107"/>
              <a:gd name="connsiteX4" fmla="*/ 1795806 w 1828800"/>
              <a:gd name="connsiteY4" fmla="*/ 952107 h 952107"/>
              <a:gd name="connsiteX5" fmla="*/ 1071718 w 1828800"/>
              <a:gd name="connsiteY5" fmla="*/ 904461 h 952107"/>
              <a:gd name="connsiteX6" fmla="*/ 0 w 1828800"/>
              <a:gd name="connsiteY6" fmla="*/ 924339 h 952107"/>
              <a:gd name="connsiteX7" fmla="*/ 0 w 1828800"/>
              <a:gd name="connsiteY7" fmla="*/ 914400 h 952107"/>
              <a:gd name="connsiteX0" fmla="*/ 0 w 1828800"/>
              <a:gd name="connsiteY0" fmla="*/ 914400 h 933253"/>
              <a:gd name="connsiteX1" fmla="*/ 457200 w 1828800"/>
              <a:gd name="connsiteY1" fmla="*/ 0 h 933253"/>
              <a:gd name="connsiteX2" fmla="*/ 1371600 w 1828800"/>
              <a:gd name="connsiteY2" fmla="*/ 0 h 933253"/>
              <a:gd name="connsiteX3" fmla="*/ 1828800 w 1828800"/>
              <a:gd name="connsiteY3" fmla="*/ 914400 h 933253"/>
              <a:gd name="connsiteX4" fmla="*/ 1805233 w 1828800"/>
              <a:gd name="connsiteY4" fmla="*/ 933253 h 933253"/>
              <a:gd name="connsiteX5" fmla="*/ 1071718 w 1828800"/>
              <a:gd name="connsiteY5" fmla="*/ 904461 h 933253"/>
              <a:gd name="connsiteX6" fmla="*/ 0 w 1828800"/>
              <a:gd name="connsiteY6" fmla="*/ 924339 h 933253"/>
              <a:gd name="connsiteX7" fmla="*/ 0 w 1828800"/>
              <a:gd name="connsiteY7" fmla="*/ 914400 h 933253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0 w 1828800"/>
              <a:gd name="connsiteY6" fmla="*/ 924339 h 933254"/>
              <a:gd name="connsiteX7" fmla="*/ 18853 w 1828800"/>
              <a:gd name="connsiteY7" fmla="*/ 933254 h 933254"/>
              <a:gd name="connsiteX0" fmla="*/ 18853 w 1828800"/>
              <a:gd name="connsiteY0" fmla="*/ 933254 h 933254"/>
              <a:gd name="connsiteX1" fmla="*/ 457200 w 1828800"/>
              <a:gd name="connsiteY1" fmla="*/ 0 h 933254"/>
              <a:gd name="connsiteX2" fmla="*/ 1371600 w 1828800"/>
              <a:gd name="connsiteY2" fmla="*/ 0 h 933254"/>
              <a:gd name="connsiteX3" fmla="*/ 1828800 w 1828800"/>
              <a:gd name="connsiteY3" fmla="*/ 914400 h 933254"/>
              <a:gd name="connsiteX4" fmla="*/ 1805233 w 1828800"/>
              <a:gd name="connsiteY4" fmla="*/ 933253 h 933254"/>
              <a:gd name="connsiteX5" fmla="*/ 1071718 w 1828800"/>
              <a:gd name="connsiteY5" fmla="*/ 904461 h 933254"/>
              <a:gd name="connsiteX6" fmla="*/ 458974 w 1828800"/>
              <a:gd name="connsiteY6" fmla="*/ 913888 h 933254"/>
              <a:gd name="connsiteX7" fmla="*/ 0 w 1828800"/>
              <a:gd name="connsiteY7" fmla="*/ 924339 h 933254"/>
              <a:gd name="connsiteX8" fmla="*/ 18853 w 1828800"/>
              <a:gd name="connsiteY8" fmla="*/ 933254 h 9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933254">
                <a:moveTo>
                  <a:pt x="18853" y="933254"/>
                </a:moveTo>
                <a:lnTo>
                  <a:pt x="457200" y="0"/>
                </a:lnTo>
                <a:lnTo>
                  <a:pt x="1371600" y="0"/>
                </a:lnTo>
                <a:lnTo>
                  <a:pt x="1828800" y="914400"/>
                </a:lnTo>
                <a:lnTo>
                  <a:pt x="1805233" y="933253"/>
                </a:lnTo>
                <a:cubicBezTo>
                  <a:pt x="1779605" y="870322"/>
                  <a:pt x="1371019" y="910660"/>
                  <a:pt x="1071718" y="904461"/>
                </a:cubicBezTo>
                <a:cubicBezTo>
                  <a:pt x="847342" y="894949"/>
                  <a:pt x="637594" y="910575"/>
                  <a:pt x="458974" y="913888"/>
                </a:cubicBezTo>
                <a:cubicBezTo>
                  <a:pt x="280354" y="917201"/>
                  <a:pt x="73353" y="914827"/>
                  <a:pt x="0" y="924339"/>
                </a:cubicBezTo>
                <a:lnTo>
                  <a:pt x="18853" y="9332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CBC20B-D758-3DEB-7846-617C9C3A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8" y="712227"/>
            <a:ext cx="5275385" cy="543354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FB1AB02-EB7A-CA92-096D-F4C60F03DEFD}"/>
              </a:ext>
            </a:extLst>
          </p:cNvPr>
          <p:cNvSpPr txBox="1"/>
          <p:nvPr/>
        </p:nvSpPr>
        <p:spPr>
          <a:xfrm>
            <a:off x="79513" y="6145772"/>
            <a:ext cx="1192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</a:t>
            </a:r>
            <a:r>
              <a:rPr lang="de-DE" sz="1000" dirty="0" err="1"/>
              <a:t>Pixabay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035118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1A7D8FBBC4C34ABE0015D0D0AE6C23" ma:contentTypeVersion="12" ma:contentTypeDescription="Ein neues Dokument erstellen." ma:contentTypeScope="" ma:versionID="81df35632b0d66b4f5b945dd4d71325a">
  <xsd:schema xmlns:xsd="http://www.w3.org/2001/XMLSchema" xmlns:xs="http://www.w3.org/2001/XMLSchema" xmlns:p="http://schemas.microsoft.com/office/2006/metadata/properties" xmlns:ns2="0022c3ee-f05a-4e07-b27c-d5799c096d0f" xmlns:ns3="b2cd3568-23e1-46d4-82c7-df9e0ba3c9b7" targetNamespace="http://schemas.microsoft.com/office/2006/metadata/properties" ma:root="true" ma:fieldsID="1521f9ab8d07fe7eca5e3763820ebc1d" ns2:_="" ns3:_="">
    <xsd:import namespace="0022c3ee-f05a-4e07-b27c-d5799c096d0f"/>
    <xsd:import namespace="b2cd3568-23e1-46d4-82c7-df9e0ba3c9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2c3ee-f05a-4e07-b27c-d5799c096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7c8639e5-5168-4d1f-ac7d-70f99cef68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d3568-23e1-46d4-82c7-df9e0ba3c9b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aaa1381-e2a3-4206-baa1-41efeb39bf18}" ma:internalName="TaxCatchAll" ma:showField="CatchAllData" ma:web="b2cd3568-23e1-46d4-82c7-df9e0ba3c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22c3ee-f05a-4e07-b27c-d5799c096d0f">
      <Terms xmlns="http://schemas.microsoft.com/office/infopath/2007/PartnerControls"/>
    </lcf76f155ced4ddcb4097134ff3c332f>
    <TaxCatchAll xmlns="b2cd3568-23e1-46d4-82c7-df9e0ba3c9b7" xsi:nil="true"/>
  </documentManagement>
</p:properties>
</file>

<file path=customXml/itemProps1.xml><?xml version="1.0" encoding="utf-8"?>
<ds:datastoreItem xmlns:ds="http://schemas.openxmlformats.org/officeDocument/2006/customXml" ds:itemID="{1AFD977B-0AAD-43D3-B93B-4EE0C694C528}"/>
</file>

<file path=customXml/itemProps2.xml><?xml version="1.0" encoding="utf-8"?>
<ds:datastoreItem xmlns:ds="http://schemas.openxmlformats.org/officeDocument/2006/customXml" ds:itemID="{D57D4728-944F-4184-BD88-716908C2B38B}"/>
</file>

<file path=customXml/itemProps3.xml><?xml version="1.0" encoding="utf-8"?>
<ds:datastoreItem xmlns:ds="http://schemas.openxmlformats.org/officeDocument/2006/customXml" ds:itemID="{AFBAA3E3-4AF2-43EE-98B9-B0CAF1BD098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Breitbild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Tw Cen MT</vt:lpstr>
      <vt:lpstr>GradientRiseVTI</vt:lpstr>
      <vt:lpstr>Dalli-Klick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Dalli-Klick</dc:title>
  <dc:creator>Tengler Karin</dc:creator>
  <cp:lastModifiedBy>Tengler Karin</cp:lastModifiedBy>
  <cp:revision>2</cp:revision>
  <dcterms:created xsi:type="dcterms:W3CDTF">2022-10-31T16:10:14Z</dcterms:created>
  <dcterms:modified xsi:type="dcterms:W3CDTF">2023-08-10T06:44:37Z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0x010100C41A7D8FBBC4C34ABE0015D0D0AE6C23</vt:lpwstr>
  </property>
</Properties>
</file>